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56" r:id="rId10"/>
    <p:sldId id="266" r:id="rId11"/>
    <p:sldId id="267" r:id="rId12"/>
    <p:sldId id="26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F9DA7C-0475-456A-8F6B-9537445B56AC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875AD3-D129-49D4-8435-3A6C1CFC2A61}">
      <dgm:prSet phldrT="[Текст]" custT="1"/>
      <dgm:spPr/>
      <dgm:t>
        <a:bodyPr/>
        <a:lstStyle/>
        <a:p>
          <a:r>
            <a:rPr lang="ru-RU" sz="5400" dirty="0">
              <a:latin typeface="Times New Roman" panose="02020603050405020304" pitchFamily="18" charset="0"/>
              <a:cs typeface="Times New Roman" panose="02020603050405020304" pitchFamily="18" charset="0"/>
            </a:rPr>
            <a:t> Типы региональных инфраструктур</a:t>
          </a:r>
        </a:p>
      </dgm:t>
    </dgm:pt>
    <dgm:pt modelId="{486CBD3E-69C0-48D0-AD88-25B438B85CFC}" type="parTrans" cxnId="{77E518EF-FB39-4DDA-AEC0-9FAAF95BC84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0BC195-E179-4626-9694-958082AF611E}" type="sibTrans" cxnId="{77E518EF-FB39-4DDA-AEC0-9FAAF95BC84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055948-1F9F-4736-96B6-663B7ADD1C3A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Инновационная </a:t>
          </a:r>
        </a:p>
      </dgm:t>
    </dgm:pt>
    <dgm:pt modelId="{CE302E36-4F89-462E-9B95-2CDEF8CCFEB9}" type="parTrans" cxnId="{F02DA913-D7DE-48B9-9947-7872E763121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B67547-7587-4907-92DE-269D8D5212B3}" type="sibTrans" cxnId="{F02DA913-D7DE-48B9-9947-7872E763121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4E1DD0-9FBF-403E-B785-1A7CF10B089B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Производственная </a:t>
          </a:r>
        </a:p>
      </dgm:t>
    </dgm:pt>
    <dgm:pt modelId="{483594D7-5EDD-4607-A60A-A861ACBFD744}" type="parTrans" cxnId="{3E41DDDC-4829-4867-928D-8EFCBFEDCA3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D24661-D8B9-4B84-A36F-A357F966D185}" type="sibTrans" cxnId="{3E41DDDC-4829-4867-928D-8EFCBFEDCA3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179BE4-8470-4519-81F9-C302A84446EC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Экономическая  </a:t>
          </a:r>
        </a:p>
      </dgm:t>
    </dgm:pt>
    <dgm:pt modelId="{C2C4FF7F-4329-4A3A-A4F6-03B36131BBED}" type="parTrans" cxnId="{BFCDE978-D297-42A5-AE52-71E24E6D036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44E189-2303-4D46-AA78-FD8E57D1317B}" type="sibTrans" cxnId="{BFCDE978-D297-42A5-AE52-71E24E6D036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56EF30-CC47-4091-B8F9-338F20B503D7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</a:t>
          </a:r>
        </a:p>
      </dgm:t>
    </dgm:pt>
    <dgm:pt modelId="{124C3DE0-9D03-492D-8D28-71404852FBF8}" type="parTrans" cxnId="{A26ABBD3-E98D-4FE7-B5C9-C1E387AAC9E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A4EE35-5108-4D67-9AB7-AF910CB89B14}" type="sibTrans" cxnId="{A26ABBD3-E98D-4FE7-B5C9-C1E387AAC9E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32EC51-23B3-4495-87E3-07293688B9EC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Институциональная </a:t>
          </a:r>
        </a:p>
      </dgm:t>
    </dgm:pt>
    <dgm:pt modelId="{F0E90BC6-F7F7-4A03-8BEF-19346E95812E}" type="parTrans" cxnId="{E270439D-6DEB-43BB-85A5-2A7BC79827F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F2EF33-8030-4496-B555-1C699A0C14D1}" type="sibTrans" cxnId="{E270439D-6DEB-43BB-85A5-2A7BC79827F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2EAAB8-2684-41DB-B9DB-90B9D050D128}" type="pres">
      <dgm:prSet presAssocID="{3CF9DA7C-0475-456A-8F6B-9537445B56A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0B5AD8A-DA7C-4A4A-82AC-F65F2ACE212E}" type="pres">
      <dgm:prSet presAssocID="{CE875AD3-D129-49D4-8435-3A6C1CFC2A61}" presName="root1" presStyleCnt="0"/>
      <dgm:spPr/>
    </dgm:pt>
    <dgm:pt modelId="{67FE562F-5189-4755-9F4D-6FCB5F6BB6E8}" type="pres">
      <dgm:prSet presAssocID="{CE875AD3-D129-49D4-8435-3A6C1CFC2A61}" presName="LevelOneTextNode" presStyleLbl="node0" presStyleIdx="0" presStyleCnt="1" custScaleX="298472">
        <dgm:presLayoutVars>
          <dgm:chPref val="3"/>
        </dgm:presLayoutVars>
      </dgm:prSet>
      <dgm:spPr/>
    </dgm:pt>
    <dgm:pt modelId="{DD583ADA-BF1A-4B5C-9FAF-D0C465E9CF74}" type="pres">
      <dgm:prSet presAssocID="{CE875AD3-D129-49D4-8435-3A6C1CFC2A61}" presName="level2hierChild" presStyleCnt="0"/>
      <dgm:spPr/>
    </dgm:pt>
    <dgm:pt modelId="{E881E245-EEBC-4759-A460-1F8EC134FC77}" type="pres">
      <dgm:prSet presAssocID="{CE302E36-4F89-462E-9B95-2CDEF8CCFEB9}" presName="conn2-1" presStyleLbl="parChTrans1D2" presStyleIdx="0" presStyleCnt="5"/>
      <dgm:spPr/>
    </dgm:pt>
    <dgm:pt modelId="{CC8B17F2-9EBD-4E55-A972-C2D7D9390503}" type="pres">
      <dgm:prSet presAssocID="{CE302E36-4F89-462E-9B95-2CDEF8CCFEB9}" presName="connTx" presStyleLbl="parChTrans1D2" presStyleIdx="0" presStyleCnt="5"/>
      <dgm:spPr/>
    </dgm:pt>
    <dgm:pt modelId="{9A8A55B1-DE9A-4B92-BA8C-46F86DFA5463}" type="pres">
      <dgm:prSet presAssocID="{1F055948-1F9F-4736-96B6-663B7ADD1C3A}" presName="root2" presStyleCnt="0"/>
      <dgm:spPr/>
    </dgm:pt>
    <dgm:pt modelId="{A42DFD2C-2226-40D6-9E71-D4C091039A26}" type="pres">
      <dgm:prSet presAssocID="{1F055948-1F9F-4736-96B6-663B7ADD1C3A}" presName="LevelTwoTextNode" presStyleLbl="node2" presStyleIdx="0" presStyleCnt="5">
        <dgm:presLayoutVars>
          <dgm:chPref val="3"/>
        </dgm:presLayoutVars>
      </dgm:prSet>
      <dgm:spPr/>
    </dgm:pt>
    <dgm:pt modelId="{48589950-9202-4F3A-85C6-ACC35C56FC03}" type="pres">
      <dgm:prSet presAssocID="{1F055948-1F9F-4736-96B6-663B7ADD1C3A}" presName="level3hierChild" presStyleCnt="0"/>
      <dgm:spPr/>
    </dgm:pt>
    <dgm:pt modelId="{B8C01FF9-107A-4319-9BEF-2C2CF7EB4804}" type="pres">
      <dgm:prSet presAssocID="{483594D7-5EDD-4607-A60A-A861ACBFD744}" presName="conn2-1" presStyleLbl="parChTrans1D2" presStyleIdx="1" presStyleCnt="5"/>
      <dgm:spPr/>
    </dgm:pt>
    <dgm:pt modelId="{FC6D5B2C-8251-4B48-8F95-EE04E3B58701}" type="pres">
      <dgm:prSet presAssocID="{483594D7-5EDD-4607-A60A-A861ACBFD744}" presName="connTx" presStyleLbl="parChTrans1D2" presStyleIdx="1" presStyleCnt="5"/>
      <dgm:spPr/>
    </dgm:pt>
    <dgm:pt modelId="{A17CA889-7E89-47D2-B940-87CB3727C2C8}" type="pres">
      <dgm:prSet presAssocID="{5D4E1DD0-9FBF-403E-B785-1A7CF10B089B}" presName="root2" presStyleCnt="0"/>
      <dgm:spPr/>
    </dgm:pt>
    <dgm:pt modelId="{E8E27360-C595-4770-A626-2353DD66FE98}" type="pres">
      <dgm:prSet presAssocID="{5D4E1DD0-9FBF-403E-B785-1A7CF10B089B}" presName="LevelTwoTextNode" presStyleLbl="node2" presStyleIdx="1" presStyleCnt="5">
        <dgm:presLayoutVars>
          <dgm:chPref val="3"/>
        </dgm:presLayoutVars>
      </dgm:prSet>
      <dgm:spPr/>
    </dgm:pt>
    <dgm:pt modelId="{2DEFFB69-50F4-483A-87C0-9D6449172FD5}" type="pres">
      <dgm:prSet presAssocID="{5D4E1DD0-9FBF-403E-B785-1A7CF10B089B}" presName="level3hierChild" presStyleCnt="0"/>
      <dgm:spPr/>
    </dgm:pt>
    <dgm:pt modelId="{4EABCF5A-4316-4B56-BE0A-22748735C771}" type="pres">
      <dgm:prSet presAssocID="{C2C4FF7F-4329-4A3A-A4F6-03B36131BBED}" presName="conn2-1" presStyleLbl="parChTrans1D2" presStyleIdx="2" presStyleCnt="5"/>
      <dgm:spPr/>
    </dgm:pt>
    <dgm:pt modelId="{40725EE6-407A-427A-A553-64C76D592385}" type="pres">
      <dgm:prSet presAssocID="{C2C4FF7F-4329-4A3A-A4F6-03B36131BBED}" presName="connTx" presStyleLbl="parChTrans1D2" presStyleIdx="2" presStyleCnt="5"/>
      <dgm:spPr/>
    </dgm:pt>
    <dgm:pt modelId="{419E50B0-D4C8-48E2-9BF2-9F03B2EE963C}" type="pres">
      <dgm:prSet presAssocID="{0C179BE4-8470-4519-81F9-C302A84446EC}" presName="root2" presStyleCnt="0"/>
      <dgm:spPr/>
    </dgm:pt>
    <dgm:pt modelId="{E6A022C6-FCFB-47BB-96C8-253190AD3D2C}" type="pres">
      <dgm:prSet presAssocID="{0C179BE4-8470-4519-81F9-C302A84446EC}" presName="LevelTwoTextNode" presStyleLbl="node2" presStyleIdx="2" presStyleCnt="5">
        <dgm:presLayoutVars>
          <dgm:chPref val="3"/>
        </dgm:presLayoutVars>
      </dgm:prSet>
      <dgm:spPr/>
    </dgm:pt>
    <dgm:pt modelId="{6560714D-7C57-4D6C-89A1-76E7213BCE64}" type="pres">
      <dgm:prSet presAssocID="{0C179BE4-8470-4519-81F9-C302A84446EC}" presName="level3hierChild" presStyleCnt="0"/>
      <dgm:spPr/>
    </dgm:pt>
    <dgm:pt modelId="{9CD2C319-16CE-4246-A6A1-8DF5DA964B23}" type="pres">
      <dgm:prSet presAssocID="{124C3DE0-9D03-492D-8D28-71404852FBF8}" presName="conn2-1" presStyleLbl="parChTrans1D2" presStyleIdx="3" presStyleCnt="5"/>
      <dgm:spPr/>
    </dgm:pt>
    <dgm:pt modelId="{19A8E356-61FC-4193-9A16-2DD3C746705A}" type="pres">
      <dgm:prSet presAssocID="{124C3DE0-9D03-492D-8D28-71404852FBF8}" presName="connTx" presStyleLbl="parChTrans1D2" presStyleIdx="3" presStyleCnt="5"/>
      <dgm:spPr/>
    </dgm:pt>
    <dgm:pt modelId="{DF9CCD3D-E661-499A-974D-916468DF04EA}" type="pres">
      <dgm:prSet presAssocID="{7C56EF30-CC47-4091-B8F9-338F20B503D7}" presName="root2" presStyleCnt="0"/>
      <dgm:spPr/>
    </dgm:pt>
    <dgm:pt modelId="{5D57FC0E-C992-4363-86DC-11BEE2EABFB9}" type="pres">
      <dgm:prSet presAssocID="{7C56EF30-CC47-4091-B8F9-338F20B503D7}" presName="LevelTwoTextNode" presStyleLbl="node2" presStyleIdx="3" presStyleCnt="5">
        <dgm:presLayoutVars>
          <dgm:chPref val="3"/>
        </dgm:presLayoutVars>
      </dgm:prSet>
      <dgm:spPr/>
    </dgm:pt>
    <dgm:pt modelId="{478E485E-0878-49E0-B7B4-30796622DEAE}" type="pres">
      <dgm:prSet presAssocID="{7C56EF30-CC47-4091-B8F9-338F20B503D7}" presName="level3hierChild" presStyleCnt="0"/>
      <dgm:spPr/>
    </dgm:pt>
    <dgm:pt modelId="{9C5934C6-07B7-4ED6-ABCC-B60D1D1390B4}" type="pres">
      <dgm:prSet presAssocID="{F0E90BC6-F7F7-4A03-8BEF-19346E95812E}" presName="conn2-1" presStyleLbl="parChTrans1D2" presStyleIdx="4" presStyleCnt="5"/>
      <dgm:spPr/>
    </dgm:pt>
    <dgm:pt modelId="{9375E652-58F7-453D-A64A-558DF73B9484}" type="pres">
      <dgm:prSet presAssocID="{F0E90BC6-F7F7-4A03-8BEF-19346E95812E}" presName="connTx" presStyleLbl="parChTrans1D2" presStyleIdx="4" presStyleCnt="5"/>
      <dgm:spPr/>
    </dgm:pt>
    <dgm:pt modelId="{CDF68C61-6D42-418D-A15D-2A2A766D7A48}" type="pres">
      <dgm:prSet presAssocID="{9832EC51-23B3-4495-87E3-07293688B9EC}" presName="root2" presStyleCnt="0"/>
      <dgm:spPr/>
    </dgm:pt>
    <dgm:pt modelId="{27411251-23C9-4E44-B7E1-E0493E0A8DFB}" type="pres">
      <dgm:prSet presAssocID="{9832EC51-23B3-4495-87E3-07293688B9EC}" presName="LevelTwoTextNode" presStyleLbl="node2" presStyleIdx="4" presStyleCnt="5">
        <dgm:presLayoutVars>
          <dgm:chPref val="3"/>
        </dgm:presLayoutVars>
      </dgm:prSet>
      <dgm:spPr/>
    </dgm:pt>
    <dgm:pt modelId="{9C385C58-E35D-474A-B56B-429362CBB370}" type="pres">
      <dgm:prSet presAssocID="{9832EC51-23B3-4495-87E3-07293688B9EC}" presName="level3hierChild" presStyleCnt="0"/>
      <dgm:spPr/>
    </dgm:pt>
  </dgm:ptLst>
  <dgm:cxnLst>
    <dgm:cxn modelId="{2BCFA704-25B6-4F4D-B9AD-95F94C2B6F22}" type="presOf" srcId="{124C3DE0-9D03-492D-8D28-71404852FBF8}" destId="{9CD2C319-16CE-4246-A6A1-8DF5DA964B23}" srcOrd="0" destOrd="0" presId="urn:microsoft.com/office/officeart/2008/layout/HorizontalMultiLevelHierarchy"/>
    <dgm:cxn modelId="{F02DA913-D7DE-48B9-9947-7872E7631217}" srcId="{CE875AD3-D129-49D4-8435-3A6C1CFC2A61}" destId="{1F055948-1F9F-4736-96B6-663B7ADD1C3A}" srcOrd="0" destOrd="0" parTransId="{CE302E36-4F89-462E-9B95-2CDEF8CCFEB9}" sibTransId="{39B67547-7587-4907-92DE-269D8D5212B3}"/>
    <dgm:cxn modelId="{FC7A8317-31D4-4AA5-823E-A11BB5D04489}" type="presOf" srcId="{483594D7-5EDD-4607-A60A-A861ACBFD744}" destId="{FC6D5B2C-8251-4B48-8F95-EE04E3B58701}" srcOrd="1" destOrd="0" presId="urn:microsoft.com/office/officeart/2008/layout/HorizontalMultiLevelHierarchy"/>
    <dgm:cxn modelId="{71F1DB24-8BC0-4768-A418-8F8E73BBBE34}" type="presOf" srcId="{483594D7-5EDD-4607-A60A-A861ACBFD744}" destId="{B8C01FF9-107A-4319-9BEF-2C2CF7EB4804}" srcOrd="0" destOrd="0" presId="urn:microsoft.com/office/officeart/2008/layout/HorizontalMultiLevelHierarchy"/>
    <dgm:cxn modelId="{B876C82D-C6B0-40EB-A16E-59153CFA7B17}" type="presOf" srcId="{5D4E1DD0-9FBF-403E-B785-1A7CF10B089B}" destId="{E8E27360-C595-4770-A626-2353DD66FE98}" srcOrd="0" destOrd="0" presId="urn:microsoft.com/office/officeart/2008/layout/HorizontalMultiLevelHierarchy"/>
    <dgm:cxn modelId="{415E4530-3491-46E1-8D1A-75A2569209D6}" type="presOf" srcId="{CE302E36-4F89-462E-9B95-2CDEF8CCFEB9}" destId="{CC8B17F2-9EBD-4E55-A972-C2D7D9390503}" srcOrd="1" destOrd="0" presId="urn:microsoft.com/office/officeart/2008/layout/HorizontalMultiLevelHierarchy"/>
    <dgm:cxn modelId="{5C6FDF33-49BA-4CCF-B7AF-A8B1BC9A71D3}" type="presOf" srcId="{7C56EF30-CC47-4091-B8F9-338F20B503D7}" destId="{5D57FC0E-C992-4363-86DC-11BEE2EABFB9}" srcOrd="0" destOrd="0" presId="urn:microsoft.com/office/officeart/2008/layout/HorizontalMultiLevelHierarchy"/>
    <dgm:cxn modelId="{C761F93A-AF6B-4625-927A-4D38748E9DE8}" type="presOf" srcId="{F0E90BC6-F7F7-4A03-8BEF-19346E95812E}" destId="{9C5934C6-07B7-4ED6-ABCC-B60D1D1390B4}" srcOrd="0" destOrd="0" presId="urn:microsoft.com/office/officeart/2008/layout/HorizontalMultiLevelHierarchy"/>
    <dgm:cxn modelId="{46B80E60-27D7-49D2-8CB3-B126A40A5F3D}" type="presOf" srcId="{1F055948-1F9F-4736-96B6-663B7ADD1C3A}" destId="{A42DFD2C-2226-40D6-9E71-D4C091039A26}" srcOrd="0" destOrd="0" presId="urn:microsoft.com/office/officeart/2008/layout/HorizontalMultiLevelHierarchy"/>
    <dgm:cxn modelId="{BFCDE978-D297-42A5-AE52-71E24E6D0365}" srcId="{CE875AD3-D129-49D4-8435-3A6C1CFC2A61}" destId="{0C179BE4-8470-4519-81F9-C302A84446EC}" srcOrd="2" destOrd="0" parTransId="{C2C4FF7F-4329-4A3A-A4F6-03B36131BBED}" sibTransId="{DB44E189-2303-4D46-AA78-FD8E57D1317B}"/>
    <dgm:cxn modelId="{674FF97F-F3EF-47FD-92C5-F4CE2AEFB458}" type="presOf" srcId="{C2C4FF7F-4329-4A3A-A4F6-03B36131BBED}" destId="{40725EE6-407A-427A-A553-64C76D592385}" srcOrd="1" destOrd="0" presId="urn:microsoft.com/office/officeart/2008/layout/HorizontalMultiLevelHierarchy"/>
    <dgm:cxn modelId="{FB4BCE85-F14E-4943-9850-9FCF82A98626}" type="presOf" srcId="{9832EC51-23B3-4495-87E3-07293688B9EC}" destId="{27411251-23C9-4E44-B7E1-E0493E0A8DFB}" srcOrd="0" destOrd="0" presId="urn:microsoft.com/office/officeart/2008/layout/HorizontalMultiLevelHierarchy"/>
    <dgm:cxn modelId="{5EC0CC86-AC7F-4E17-8586-D1E6EDF120FF}" type="presOf" srcId="{124C3DE0-9D03-492D-8D28-71404852FBF8}" destId="{19A8E356-61FC-4193-9A16-2DD3C746705A}" srcOrd="1" destOrd="0" presId="urn:microsoft.com/office/officeart/2008/layout/HorizontalMultiLevelHierarchy"/>
    <dgm:cxn modelId="{DD1BBF9B-9A20-48AB-A354-44C936EF1D81}" type="presOf" srcId="{F0E90BC6-F7F7-4A03-8BEF-19346E95812E}" destId="{9375E652-58F7-453D-A64A-558DF73B9484}" srcOrd="1" destOrd="0" presId="urn:microsoft.com/office/officeart/2008/layout/HorizontalMultiLevelHierarchy"/>
    <dgm:cxn modelId="{E270439D-6DEB-43BB-85A5-2A7BC79827F6}" srcId="{CE875AD3-D129-49D4-8435-3A6C1CFC2A61}" destId="{9832EC51-23B3-4495-87E3-07293688B9EC}" srcOrd="4" destOrd="0" parTransId="{F0E90BC6-F7F7-4A03-8BEF-19346E95812E}" sibTransId="{91F2EF33-8030-4496-B555-1C699A0C14D1}"/>
    <dgm:cxn modelId="{F2F381A7-5F0B-4002-83C0-1C4590FDB100}" type="presOf" srcId="{CE302E36-4F89-462E-9B95-2CDEF8CCFEB9}" destId="{E881E245-EEBC-4759-A460-1F8EC134FC77}" srcOrd="0" destOrd="0" presId="urn:microsoft.com/office/officeart/2008/layout/HorizontalMultiLevelHierarchy"/>
    <dgm:cxn modelId="{55D62BAA-99EB-4D03-93D4-B193D467C265}" type="presOf" srcId="{0C179BE4-8470-4519-81F9-C302A84446EC}" destId="{E6A022C6-FCFB-47BB-96C8-253190AD3D2C}" srcOrd="0" destOrd="0" presId="urn:microsoft.com/office/officeart/2008/layout/HorizontalMultiLevelHierarchy"/>
    <dgm:cxn modelId="{FE0588AA-9DEC-4B3B-9A39-5BA9A72D01AA}" type="presOf" srcId="{C2C4FF7F-4329-4A3A-A4F6-03B36131BBED}" destId="{4EABCF5A-4316-4B56-BE0A-22748735C771}" srcOrd="0" destOrd="0" presId="urn:microsoft.com/office/officeart/2008/layout/HorizontalMultiLevelHierarchy"/>
    <dgm:cxn modelId="{3FF9B8B8-1905-458D-95E3-1CC8AAF4CB07}" type="presOf" srcId="{CE875AD3-D129-49D4-8435-3A6C1CFC2A61}" destId="{67FE562F-5189-4755-9F4D-6FCB5F6BB6E8}" srcOrd="0" destOrd="0" presId="urn:microsoft.com/office/officeart/2008/layout/HorizontalMultiLevelHierarchy"/>
    <dgm:cxn modelId="{A26ABBD3-E98D-4FE7-B5C9-C1E387AAC9E9}" srcId="{CE875AD3-D129-49D4-8435-3A6C1CFC2A61}" destId="{7C56EF30-CC47-4091-B8F9-338F20B503D7}" srcOrd="3" destOrd="0" parTransId="{124C3DE0-9D03-492D-8D28-71404852FBF8}" sibTransId="{BCA4EE35-5108-4D67-9AB7-AF910CB89B14}"/>
    <dgm:cxn modelId="{3E41DDDC-4829-4867-928D-8EFCBFEDCA37}" srcId="{CE875AD3-D129-49D4-8435-3A6C1CFC2A61}" destId="{5D4E1DD0-9FBF-403E-B785-1A7CF10B089B}" srcOrd="1" destOrd="0" parTransId="{483594D7-5EDD-4607-A60A-A861ACBFD744}" sibTransId="{45D24661-D8B9-4B84-A36F-A357F966D185}"/>
    <dgm:cxn modelId="{77E518EF-FB39-4DDA-AEC0-9FAAF95BC84B}" srcId="{3CF9DA7C-0475-456A-8F6B-9537445B56AC}" destId="{CE875AD3-D129-49D4-8435-3A6C1CFC2A61}" srcOrd="0" destOrd="0" parTransId="{486CBD3E-69C0-48D0-AD88-25B438B85CFC}" sibTransId="{750BC195-E179-4626-9694-958082AF611E}"/>
    <dgm:cxn modelId="{3C27F1F6-2175-4F9F-ACB4-096DBD71951F}" type="presOf" srcId="{3CF9DA7C-0475-456A-8F6B-9537445B56AC}" destId="{962EAAB8-2684-41DB-B9DB-90B9D050D128}" srcOrd="0" destOrd="0" presId="urn:microsoft.com/office/officeart/2008/layout/HorizontalMultiLevelHierarchy"/>
    <dgm:cxn modelId="{966A50F3-FCDD-43D2-B8D3-C6F61C6D4460}" type="presParOf" srcId="{962EAAB8-2684-41DB-B9DB-90B9D050D128}" destId="{A0B5AD8A-DA7C-4A4A-82AC-F65F2ACE212E}" srcOrd="0" destOrd="0" presId="urn:microsoft.com/office/officeart/2008/layout/HorizontalMultiLevelHierarchy"/>
    <dgm:cxn modelId="{CC83415F-6EAC-48D2-9337-E7FAA756C6F4}" type="presParOf" srcId="{A0B5AD8A-DA7C-4A4A-82AC-F65F2ACE212E}" destId="{67FE562F-5189-4755-9F4D-6FCB5F6BB6E8}" srcOrd="0" destOrd="0" presId="urn:microsoft.com/office/officeart/2008/layout/HorizontalMultiLevelHierarchy"/>
    <dgm:cxn modelId="{3D225BFE-F70C-4111-9270-5CA01DDC1A60}" type="presParOf" srcId="{A0B5AD8A-DA7C-4A4A-82AC-F65F2ACE212E}" destId="{DD583ADA-BF1A-4B5C-9FAF-D0C465E9CF74}" srcOrd="1" destOrd="0" presId="urn:microsoft.com/office/officeart/2008/layout/HorizontalMultiLevelHierarchy"/>
    <dgm:cxn modelId="{B1DAFACF-F895-4679-9F94-DFB59CBB118F}" type="presParOf" srcId="{DD583ADA-BF1A-4B5C-9FAF-D0C465E9CF74}" destId="{E881E245-EEBC-4759-A460-1F8EC134FC77}" srcOrd="0" destOrd="0" presId="urn:microsoft.com/office/officeart/2008/layout/HorizontalMultiLevelHierarchy"/>
    <dgm:cxn modelId="{F0CD79AA-5D0A-4545-94D4-5CCA310E3243}" type="presParOf" srcId="{E881E245-EEBC-4759-A460-1F8EC134FC77}" destId="{CC8B17F2-9EBD-4E55-A972-C2D7D9390503}" srcOrd="0" destOrd="0" presId="urn:microsoft.com/office/officeart/2008/layout/HorizontalMultiLevelHierarchy"/>
    <dgm:cxn modelId="{D0913B48-3713-43D7-BD44-F305C68ACADF}" type="presParOf" srcId="{DD583ADA-BF1A-4B5C-9FAF-D0C465E9CF74}" destId="{9A8A55B1-DE9A-4B92-BA8C-46F86DFA5463}" srcOrd="1" destOrd="0" presId="urn:microsoft.com/office/officeart/2008/layout/HorizontalMultiLevelHierarchy"/>
    <dgm:cxn modelId="{A1B77B13-00FD-4D34-87B7-61275819EEE2}" type="presParOf" srcId="{9A8A55B1-DE9A-4B92-BA8C-46F86DFA5463}" destId="{A42DFD2C-2226-40D6-9E71-D4C091039A26}" srcOrd="0" destOrd="0" presId="urn:microsoft.com/office/officeart/2008/layout/HorizontalMultiLevelHierarchy"/>
    <dgm:cxn modelId="{77E099E9-65EB-4ED8-9D2F-0821360C2489}" type="presParOf" srcId="{9A8A55B1-DE9A-4B92-BA8C-46F86DFA5463}" destId="{48589950-9202-4F3A-85C6-ACC35C56FC03}" srcOrd="1" destOrd="0" presId="urn:microsoft.com/office/officeart/2008/layout/HorizontalMultiLevelHierarchy"/>
    <dgm:cxn modelId="{F9AD4454-095E-4F48-BBA3-7BCD5C34614E}" type="presParOf" srcId="{DD583ADA-BF1A-4B5C-9FAF-D0C465E9CF74}" destId="{B8C01FF9-107A-4319-9BEF-2C2CF7EB4804}" srcOrd="2" destOrd="0" presId="urn:microsoft.com/office/officeart/2008/layout/HorizontalMultiLevelHierarchy"/>
    <dgm:cxn modelId="{CFC3516E-2FF0-4851-9ECE-BE5265243EE0}" type="presParOf" srcId="{B8C01FF9-107A-4319-9BEF-2C2CF7EB4804}" destId="{FC6D5B2C-8251-4B48-8F95-EE04E3B58701}" srcOrd="0" destOrd="0" presId="urn:microsoft.com/office/officeart/2008/layout/HorizontalMultiLevelHierarchy"/>
    <dgm:cxn modelId="{7D80EC90-2D01-40B0-87DA-FADB178EEB09}" type="presParOf" srcId="{DD583ADA-BF1A-4B5C-9FAF-D0C465E9CF74}" destId="{A17CA889-7E89-47D2-B940-87CB3727C2C8}" srcOrd="3" destOrd="0" presId="urn:microsoft.com/office/officeart/2008/layout/HorizontalMultiLevelHierarchy"/>
    <dgm:cxn modelId="{368D709D-5A4F-4342-B05C-241BF804D9C4}" type="presParOf" srcId="{A17CA889-7E89-47D2-B940-87CB3727C2C8}" destId="{E8E27360-C595-4770-A626-2353DD66FE98}" srcOrd="0" destOrd="0" presId="urn:microsoft.com/office/officeart/2008/layout/HorizontalMultiLevelHierarchy"/>
    <dgm:cxn modelId="{88D51B87-2302-4E0F-9FA8-A496CC5653C6}" type="presParOf" srcId="{A17CA889-7E89-47D2-B940-87CB3727C2C8}" destId="{2DEFFB69-50F4-483A-87C0-9D6449172FD5}" srcOrd="1" destOrd="0" presId="urn:microsoft.com/office/officeart/2008/layout/HorizontalMultiLevelHierarchy"/>
    <dgm:cxn modelId="{767BE7D2-5A70-498F-BE51-4D5B2F1EF380}" type="presParOf" srcId="{DD583ADA-BF1A-4B5C-9FAF-D0C465E9CF74}" destId="{4EABCF5A-4316-4B56-BE0A-22748735C771}" srcOrd="4" destOrd="0" presId="urn:microsoft.com/office/officeart/2008/layout/HorizontalMultiLevelHierarchy"/>
    <dgm:cxn modelId="{8F781423-AAF2-4E34-9563-BEBA3BBAFEB6}" type="presParOf" srcId="{4EABCF5A-4316-4B56-BE0A-22748735C771}" destId="{40725EE6-407A-427A-A553-64C76D592385}" srcOrd="0" destOrd="0" presId="urn:microsoft.com/office/officeart/2008/layout/HorizontalMultiLevelHierarchy"/>
    <dgm:cxn modelId="{A75FB701-AB74-4E68-A4F1-ADBAA52BABC2}" type="presParOf" srcId="{DD583ADA-BF1A-4B5C-9FAF-D0C465E9CF74}" destId="{419E50B0-D4C8-48E2-9BF2-9F03B2EE963C}" srcOrd="5" destOrd="0" presId="urn:microsoft.com/office/officeart/2008/layout/HorizontalMultiLevelHierarchy"/>
    <dgm:cxn modelId="{F84DDF15-2EB2-4553-9D9F-4A8777CE0E6B}" type="presParOf" srcId="{419E50B0-D4C8-48E2-9BF2-9F03B2EE963C}" destId="{E6A022C6-FCFB-47BB-96C8-253190AD3D2C}" srcOrd="0" destOrd="0" presId="urn:microsoft.com/office/officeart/2008/layout/HorizontalMultiLevelHierarchy"/>
    <dgm:cxn modelId="{055F8FFC-7F02-4C7B-860D-80A6C218531B}" type="presParOf" srcId="{419E50B0-D4C8-48E2-9BF2-9F03B2EE963C}" destId="{6560714D-7C57-4D6C-89A1-76E7213BCE64}" srcOrd="1" destOrd="0" presId="urn:microsoft.com/office/officeart/2008/layout/HorizontalMultiLevelHierarchy"/>
    <dgm:cxn modelId="{8D550BCA-D3F2-4E34-98AC-A78DF061629D}" type="presParOf" srcId="{DD583ADA-BF1A-4B5C-9FAF-D0C465E9CF74}" destId="{9CD2C319-16CE-4246-A6A1-8DF5DA964B23}" srcOrd="6" destOrd="0" presId="urn:microsoft.com/office/officeart/2008/layout/HorizontalMultiLevelHierarchy"/>
    <dgm:cxn modelId="{6ACEBE98-CF28-4140-B5D2-A6C2CBB77657}" type="presParOf" srcId="{9CD2C319-16CE-4246-A6A1-8DF5DA964B23}" destId="{19A8E356-61FC-4193-9A16-2DD3C746705A}" srcOrd="0" destOrd="0" presId="urn:microsoft.com/office/officeart/2008/layout/HorizontalMultiLevelHierarchy"/>
    <dgm:cxn modelId="{E238EA08-52AF-44B7-BB23-A338718E77D6}" type="presParOf" srcId="{DD583ADA-BF1A-4B5C-9FAF-D0C465E9CF74}" destId="{DF9CCD3D-E661-499A-974D-916468DF04EA}" srcOrd="7" destOrd="0" presId="urn:microsoft.com/office/officeart/2008/layout/HorizontalMultiLevelHierarchy"/>
    <dgm:cxn modelId="{934E7A8B-FBAF-4ADA-879F-ACBD55B5224A}" type="presParOf" srcId="{DF9CCD3D-E661-499A-974D-916468DF04EA}" destId="{5D57FC0E-C992-4363-86DC-11BEE2EABFB9}" srcOrd="0" destOrd="0" presId="urn:microsoft.com/office/officeart/2008/layout/HorizontalMultiLevelHierarchy"/>
    <dgm:cxn modelId="{5428CF08-BBDC-47BC-B360-78295CC25689}" type="presParOf" srcId="{DF9CCD3D-E661-499A-974D-916468DF04EA}" destId="{478E485E-0878-49E0-B7B4-30796622DEAE}" srcOrd="1" destOrd="0" presId="urn:microsoft.com/office/officeart/2008/layout/HorizontalMultiLevelHierarchy"/>
    <dgm:cxn modelId="{DBF07978-D90C-4B4D-9212-27262E726FD4}" type="presParOf" srcId="{DD583ADA-BF1A-4B5C-9FAF-D0C465E9CF74}" destId="{9C5934C6-07B7-4ED6-ABCC-B60D1D1390B4}" srcOrd="8" destOrd="0" presId="urn:microsoft.com/office/officeart/2008/layout/HorizontalMultiLevelHierarchy"/>
    <dgm:cxn modelId="{42DC7F42-A723-4DC6-A114-2B3475C73A87}" type="presParOf" srcId="{9C5934C6-07B7-4ED6-ABCC-B60D1D1390B4}" destId="{9375E652-58F7-453D-A64A-558DF73B9484}" srcOrd="0" destOrd="0" presId="urn:microsoft.com/office/officeart/2008/layout/HorizontalMultiLevelHierarchy"/>
    <dgm:cxn modelId="{D66CC0EB-BA58-4D21-85E4-220D154197B2}" type="presParOf" srcId="{DD583ADA-BF1A-4B5C-9FAF-D0C465E9CF74}" destId="{CDF68C61-6D42-418D-A15D-2A2A766D7A48}" srcOrd="9" destOrd="0" presId="urn:microsoft.com/office/officeart/2008/layout/HorizontalMultiLevelHierarchy"/>
    <dgm:cxn modelId="{0342F59D-AF38-417E-B4D6-B9B53FE5FB21}" type="presParOf" srcId="{CDF68C61-6D42-418D-A15D-2A2A766D7A48}" destId="{27411251-23C9-4E44-B7E1-E0493E0A8DFB}" srcOrd="0" destOrd="0" presId="urn:microsoft.com/office/officeart/2008/layout/HorizontalMultiLevelHierarchy"/>
    <dgm:cxn modelId="{1E7AEE69-D844-47F0-898D-8947E61FC21B}" type="presParOf" srcId="{CDF68C61-6D42-418D-A15D-2A2A766D7A48}" destId="{9C385C58-E35D-474A-B56B-429362CBB37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E4D2B1-2CE7-4FC7-9044-F74791D8A35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8FEE11-9D02-43F3-BD0F-2A9EF55AB302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Проявление системных инфра-эффектов конвергенции </a:t>
          </a:r>
        </a:p>
      </dgm:t>
    </dgm:pt>
    <dgm:pt modelId="{4A4BA8A7-585A-4325-96AE-18D2D370F0EE}" type="parTrans" cxnId="{B42993FC-FE9B-4E6D-BBE4-5AD974017D5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7BF926-4E4F-4CCE-A52C-4A7B06AC3A5A}" type="sibTrans" cxnId="{B42993FC-FE9B-4E6D-BBE4-5AD974017D5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0B94BB-0638-4A61-AA45-79FBA01FA300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Взаимное притяжение </a:t>
          </a:r>
        </a:p>
      </dgm:t>
    </dgm:pt>
    <dgm:pt modelId="{6E42CEF7-A988-4BDC-A25C-C3953BCE44B5}" type="parTrans" cxnId="{039B5E9C-E4FC-487D-AC56-706419CFAAC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E2539B-E88C-46A2-9F65-1BC18A35E640}" type="sibTrans" cxnId="{039B5E9C-E4FC-487D-AC56-706419CFAAC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0461B8-1EC7-4DB9-B88D-060FF03991A3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Временное </a:t>
          </a:r>
        </a:p>
      </dgm:t>
    </dgm:pt>
    <dgm:pt modelId="{0683C74E-BBFF-4A41-BC47-E7E594951935}" type="parTrans" cxnId="{76531E51-FD94-4151-B86D-690C8FA660B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3578D5-5A11-4626-BE05-543451350F68}" type="sibTrans" cxnId="{76531E51-FD94-4151-B86D-690C8FA660B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18789E-60BE-4678-8C59-453642E4359A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Пространственное </a:t>
          </a:r>
        </a:p>
      </dgm:t>
    </dgm:pt>
    <dgm:pt modelId="{9FEE68DE-D292-4F2E-A7FC-FF206FDBD522}" type="parTrans" cxnId="{005F2B6F-3C85-4C23-80BE-93C9E694697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034883-FDF9-4B77-9915-5936819D7A42}" type="sibTrans" cxnId="{005F2B6F-3C85-4C23-80BE-93C9E694697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54066C-321B-40B6-8069-3465922BC247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Наслоение подсистем </a:t>
          </a:r>
        </a:p>
      </dgm:t>
    </dgm:pt>
    <dgm:pt modelId="{01A237A2-ADC8-4DE2-B34B-7EBBCC2D17E6}" type="parTrans" cxnId="{A57E7D93-C4F1-4C24-98D9-67BC5821FE4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ED316F-C86B-46B4-91EB-9338354C46BA}" type="sibTrans" cxnId="{A57E7D93-C4F1-4C24-98D9-67BC5821FE4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C9C899-91B0-4D0F-95AE-47A01371E5F1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Транзакционное </a:t>
          </a:r>
        </a:p>
      </dgm:t>
    </dgm:pt>
    <dgm:pt modelId="{3EF3579C-FE50-419F-A420-E2F169A5FCDE}" type="parTrans" cxnId="{3EE99BA3-A39F-4751-8BD9-7556937CA3A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83DFCA-358D-4A03-B550-926069FF3E15}" type="sibTrans" cxnId="{3EE99BA3-A39F-4751-8BD9-7556937CA3A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13E623-90E7-46DB-8D6A-E0456A15C612}" type="pres">
      <dgm:prSet presAssocID="{D5E4D2B1-2CE7-4FC7-9044-F74791D8A35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7C1D173-18BF-4C36-B734-8437A8D965A2}" type="pres">
      <dgm:prSet presAssocID="{D58FEE11-9D02-43F3-BD0F-2A9EF55AB302}" presName="hierRoot1" presStyleCnt="0"/>
      <dgm:spPr/>
    </dgm:pt>
    <dgm:pt modelId="{CF100B16-6C2E-4755-A949-F9FF9B84A94E}" type="pres">
      <dgm:prSet presAssocID="{D58FEE11-9D02-43F3-BD0F-2A9EF55AB302}" presName="composite" presStyleCnt="0"/>
      <dgm:spPr/>
    </dgm:pt>
    <dgm:pt modelId="{CC20EC32-8546-4466-9A12-FEE6D65ECBB6}" type="pres">
      <dgm:prSet presAssocID="{D58FEE11-9D02-43F3-BD0F-2A9EF55AB302}" presName="background" presStyleLbl="node0" presStyleIdx="0" presStyleCnt="1"/>
      <dgm:spPr/>
    </dgm:pt>
    <dgm:pt modelId="{BF1A512A-487A-43AB-9953-410FFF08B29C}" type="pres">
      <dgm:prSet presAssocID="{D58FEE11-9D02-43F3-BD0F-2A9EF55AB302}" presName="text" presStyleLbl="fgAcc0" presStyleIdx="0" presStyleCnt="1" custScaleX="258664">
        <dgm:presLayoutVars>
          <dgm:chPref val="3"/>
        </dgm:presLayoutVars>
      </dgm:prSet>
      <dgm:spPr/>
    </dgm:pt>
    <dgm:pt modelId="{016E2E50-B68E-4F2B-8939-348F77FFAF9E}" type="pres">
      <dgm:prSet presAssocID="{D58FEE11-9D02-43F3-BD0F-2A9EF55AB302}" presName="hierChild2" presStyleCnt="0"/>
      <dgm:spPr/>
    </dgm:pt>
    <dgm:pt modelId="{84EF564F-3987-4591-9F24-384A7B3DF52B}" type="pres">
      <dgm:prSet presAssocID="{6E42CEF7-A988-4BDC-A25C-C3953BCE44B5}" presName="Name10" presStyleLbl="parChTrans1D2" presStyleIdx="0" presStyleCnt="2"/>
      <dgm:spPr/>
    </dgm:pt>
    <dgm:pt modelId="{B40A5ED0-043F-47FA-9CAD-903C661871BC}" type="pres">
      <dgm:prSet presAssocID="{F10B94BB-0638-4A61-AA45-79FBA01FA300}" presName="hierRoot2" presStyleCnt="0"/>
      <dgm:spPr/>
    </dgm:pt>
    <dgm:pt modelId="{6368C6BF-260D-4067-8A2B-C6E0D59AF65C}" type="pres">
      <dgm:prSet presAssocID="{F10B94BB-0638-4A61-AA45-79FBA01FA300}" presName="composite2" presStyleCnt="0"/>
      <dgm:spPr/>
    </dgm:pt>
    <dgm:pt modelId="{5A7FE3F3-745F-46E7-8C3A-770E47F84DEB}" type="pres">
      <dgm:prSet presAssocID="{F10B94BB-0638-4A61-AA45-79FBA01FA300}" presName="background2" presStyleLbl="node2" presStyleIdx="0" presStyleCnt="2"/>
      <dgm:spPr/>
    </dgm:pt>
    <dgm:pt modelId="{B3B06311-DBD2-4662-B6B5-DF2AC77573FF}" type="pres">
      <dgm:prSet presAssocID="{F10B94BB-0638-4A61-AA45-79FBA01FA300}" presName="text2" presStyleLbl="fgAcc2" presStyleIdx="0" presStyleCnt="2">
        <dgm:presLayoutVars>
          <dgm:chPref val="3"/>
        </dgm:presLayoutVars>
      </dgm:prSet>
      <dgm:spPr/>
    </dgm:pt>
    <dgm:pt modelId="{E5977F65-EB94-47CB-BF56-9114A4E6B0C1}" type="pres">
      <dgm:prSet presAssocID="{F10B94BB-0638-4A61-AA45-79FBA01FA300}" presName="hierChild3" presStyleCnt="0"/>
      <dgm:spPr/>
    </dgm:pt>
    <dgm:pt modelId="{DE2D9962-6FC6-4DF7-895C-4286ACCBC674}" type="pres">
      <dgm:prSet presAssocID="{0683C74E-BBFF-4A41-BC47-E7E594951935}" presName="Name17" presStyleLbl="parChTrans1D3" presStyleIdx="0" presStyleCnt="3"/>
      <dgm:spPr/>
    </dgm:pt>
    <dgm:pt modelId="{47286D62-9A28-440F-9F82-B04F72180584}" type="pres">
      <dgm:prSet presAssocID="{880461B8-1EC7-4DB9-B88D-060FF03991A3}" presName="hierRoot3" presStyleCnt="0"/>
      <dgm:spPr/>
    </dgm:pt>
    <dgm:pt modelId="{6FD47690-1890-4251-86B5-2A8713FB008E}" type="pres">
      <dgm:prSet presAssocID="{880461B8-1EC7-4DB9-B88D-060FF03991A3}" presName="composite3" presStyleCnt="0"/>
      <dgm:spPr/>
    </dgm:pt>
    <dgm:pt modelId="{BEF7A0FD-85F0-46AD-91D9-84BFA1D68AC6}" type="pres">
      <dgm:prSet presAssocID="{880461B8-1EC7-4DB9-B88D-060FF03991A3}" presName="background3" presStyleLbl="node3" presStyleIdx="0" presStyleCnt="3"/>
      <dgm:spPr/>
    </dgm:pt>
    <dgm:pt modelId="{6A0330C2-2B3F-4CBA-B79D-0E95BFDBDB8F}" type="pres">
      <dgm:prSet presAssocID="{880461B8-1EC7-4DB9-B88D-060FF03991A3}" presName="text3" presStyleLbl="fgAcc3" presStyleIdx="0" presStyleCnt="3">
        <dgm:presLayoutVars>
          <dgm:chPref val="3"/>
        </dgm:presLayoutVars>
      </dgm:prSet>
      <dgm:spPr/>
    </dgm:pt>
    <dgm:pt modelId="{DC974BCE-BAC3-43BA-BC2A-44F2D92FF78D}" type="pres">
      <dgm:prSet presAssocID="{880461B8-1EC7-4DB9-B88D-060FF03991A3}" presName="hierChild4" presStyleCnt="0"/>
      <dgm:spPr/>
    </dgm:pt>
    <dgm:pt modelId="{FA93BEFC-5728-4D99-8E42-E263AA748A3E}" type="pres">
      <dgm:prSet presAssocID="{9FEE68DE-D292-4F2E-A7FC-FF206FDBD522}" presName="Name17" presStyleLbl="parChTrans1D3" presStyleIdx="1" presStyleCnt="3"/>
      <dgm:spPr/>
    </dgm:pt>
    <dgm:pt modelId="{B5CC5E6C-5640-459D-8B41-901D30BC9101}" type="pres">
      <dgm:prSet presAssocID="{AA18789E-60BE-4678-8C59-453642E4359A}" presName="hierRoot3" presStyleCnt="0"/>
      <dgm:spPr/>
    </dgm:pt>
    <dgm:pt modelId="{D8B74786-77CA-471F-AABE-C55BCD015869}" type="pres">
      <dgm:prSet presAssocID="{AA18789E-60BE-4678-8C59-453642E4359A}" presName="composite3" presStyleCnt="0"/>
      <dgm:spPr/>
    </dgm:pt>
    <dgm:pt modelId="{8E01C349-C2CC-4F62-8364-355A86B5645A}" type="pres">
      <dgm:prSet presAssocID="{AA18789E-60BE-4678-8C59-453642E4359A}" presName="background3" presStyleLbl="node3" presStyleIdx="1" presStyleCnt="3"/>
      <dgm:spPr/>
    </dgm:pt>
    <dgm:pt modelId="{402A16D1-4439-4B6E-BC8D-F14B56208EF5}" type="pres">
      <dgm:prSet presAssocID="{AA18789E-60BE-4678-8C59-453642E4359A}" presName="text3" presStyleLbl="fgAcc3" presStyleIdx="1" presStyleCnt="3">
        <dgm:presLayoutVars>
          <dgm:chPref val="3"/>
        </dgm:presLayoutVars>
      </dgm:prSet>
      <dgm:spPr/>
    </dgm:pt>
    <dgm:pt modelId="{4CAB5FA7-54CA-4D28-AA95-27D6B4E529FE}" type="pres">
      <dgm:prSet presAssocID="{AA18789E-60BE-4678-8C59-453642E4359A}" presName="hierChild4" presStyleCnt="0"/>
      <dgm:spPr/>
    </dgm:pt>
    <dgm:pt modelId="{912B0603-1155-451F-AB65-B392C17382B8}" type="pres">
      <dgm:prSet presAssocID="{3EF3579C-FE50-419F-A420-E2F169A5FCDE}" presName="Name17" presStyleLbl="parChTrans1D3" presStyleIdx="2" presStyleCnt="3"/>
      <dgm:spPr/>
    </dgm:pt>
    <dgm:pt modelId="{38CAB55E-295F-4C13-A095-04A022DDCC72}" type="pres">
      <dgm:prSet presAssocID="{62C9C899-91B0-4D0F-95AE-47A01371E5F1}" presName="hierRoot3" presStyleCnt="0"/>
      <dgm:spPr/>
    </dgm:pt>
    <dgm:pt modelId="{C386CE67-A69A-442B-847B-F97D30A15383}" type="pres">
      <dgm:prSet presAssocID="{62C9C899-91B0-4D0F-95AE-47A01371E5F1}" presName="composite3" presStyleCnt="0"/>
      <dgm:spPr/>
    </dgm:pt>
    <dgm:pt modelId="{FB4F8419-E247-47F8-B1F1-6A018F5DA8D4}" type="pres">
      <dgm:prSet presAssocID="{62C9C899-91B0-4D0F-95AE-47A01371E5F1}" presName="background3" presStyleLbl="node3" presStyleIdx="2" presStyleCnt="3"/>
      <dgm:spPr/>
    </dgm:pt>
    <dgm:pt modelId="{3CFE48C6-12C6-4ED4-BD72-7B2A0FF4BE3D}" type="pres">
      <dgm:prSet presAssocID="{62C9C899-91B0-4D0F-95AE-47A01371E5F1}" presName="text3" presStyleLbl="fgAcc3" presStyleIdx="2" presStyleCnt="3">
        <dgm:presLayoutVars>
          <dgm:chPref val="3"/>
        </dgm:presLayoutVars>
      </dgm:prSet>
      <dgm:spPr/>
    </dgm:pt>
    <dgm:pt modelId="{33A46F86-7396-4D5D-B5C2-E6701041AA53}" type="pres">
      <dgm:prSet presAssocID="{62C9C899-91B0-4D0F-95AE-47A01371E5F1}" presName="hierChild4" presStyleCnt="0"/>
      <dgm:spPr/>
    </dgm:pt>
    <dgm:pt modelId="{B59EA152-645C-44DA-9805-5AF1F2974CBD}" type="pres">
      <dgm:prSet presAssocID="{01A237A2-ADC8-4DE2-B34B-7EBBCC2D17E6}" presName="Name10" presStyleLbl="parChTrans1D2" presStyleIdx="1" presStyleCnt="2"/>
      <dgm:spPr/>
    </dgm:pt>
    <dgm:pt modelId="{43FCD6CD-0223-46FC-98DF-F99372B69618}" type="pres">
      <dgm:prSet presAssocID="{4D54066C-321B-40B6-8069-3465922BC247}" presName="hierRoot2" presStyleCnt="0"/>
      <dgm:spPr/>
    </dgm:pt>
    <dgm:pt modelId="{13B235AE-819B-4095-99F5-23CF84ACC5D9}" type="pres">
      <dgm:prSet presAssocID="{4D54066C-321B-40B6-8069-3465922BC247}" presName="composite2" presStyleCnt="0"/>
      <dgm:spPr/>
    </dgm:pt>
    <dgm:pt modelId="{1D9A8F76-21A8-404D-810E-7BA9D6CC18F2}" type="pres">
      <dgm:prSet presAssocID="{4D54066C-321B-40B6-8069-3465922BC247}" presName="background2" presStyleLbl="node2" presStyleIdx="1" presStyleCnt="2"/>
      <dgm:spPr/>
    </dgm:pt>
    <dgm:pt modelId="{70535D3B-44BB-46E0-AA14-038E8C380321}" type="pres">
      <dgm:prSet presAssocID="{4D54066C-321B-40B6-8069-3465922BC247}" presName="text2" presStyleLbl="fgAcc2" presStyleIdx="1" presStyleCnt="2">
        <dgm:presLayoutVars>
          <dgm:chPref val="3"/>
        </dgm:presLayoutVars>
      </dgm:prSet>
      <dgm:spPr/>
    </dgm:pt>
    <dgm:pt modelId="{74195549-4AAE-491F-90C8-9848D26EBA49}" type="pres">
      <dgm:prSet presAssocID="{4D54066C-321B-40B6-8069-3465922BC247}" presName="hierChild3" presStyleCnt="0"/>
      <dgm:spPr/>
    </dgm:pt>
  </dgm:ptLst>
  <dgm:cxnLst>
    <dgm:cxn modelId="{5118200B-1909-4102-B1A8-4C386F601E81}" type="presOf" srcId="{880461B8-1EC7-4DB9-B88D-060FF03991A3}" destId="{6A0330C2-2B3F-4CBA-B79D-0E95BFDBDB8F}" srcOrd="0" destOrd="0" presId="urn:microsoft.com/office/officeart/2005/8/layout/hierarchy1"/>
    <dgm:cxn modelId="{C131931D-1D42-4538-A878-84D3218FEE06}" type="presOf" srcId="{0683C74E-BBFF-4A41-BC47-E7E594951935}" destId="{DE2D9962-6FC6-4DF7-895C-4286ACCBC674}" srcOrd="0" destOrd="0" presId="urn:microsoft.com/office/officeart/2005/8/layout/hierarchy1"/>
    <dgm:cxn modelId="{28740129-9EC0-479B-B4FF-66EFB257218D}" type="presOf" srcId="{01A237A2-ADC8-4DE2-B34B-7EBBCC2D17E6}" destId="{B59EA152-645C-44DA-9805-5AF1F2974CBD}" srcOrd="0" destOrd="0" presId="urn:microsoft.com/office/officeart/2005/8/layout/hierarchy1"/>
    <dgm:cxn modelId="{5A62C730-7ED5-4005-8110-127F5F318DAC}" type="presOf" srcId="{3EF3579C-FE50-419F-A420-E2F169A5FCDE}" destId="{912B0603-1155-451F-AB65-B392C17382B8}" srcOrd="0" destOrd="0" presId="urn:microsoft.com/office/officeart/2005/8/layout/hierarchy1"/>
    <dgm:cxn modelId="{386D9F3D-E8F1-43A7-8F08-22109BB7C294}" type="presOf" srcId="{D58FEE11-9D02-43F3-BD0F-2A9EF55AB302}" destId="{BF1A512A-487A-43AB-9953-410FFF08B29C}" srcOrd="0" destOrd="0" presId="urn:microsoft.com/office/officeart/2005/8/layout/hierarchy1"/>
    <dgm:cxn modelId="{D6E37F42-D622-4177-B8D5-F2E62AAFBF71}" type="presOf" srcId="{D5E4D2B1-2CE7-4FC7-9044-F74791D8A355}" destId="{2D13E623-90E7-46DB-8D6A-E0456A15C612}" srcOrd="0" destOrd="0" presId="urn:microsoft.com/office/officeart/2005/8/layout/hierarchy1"/>
    <dgm:cxn modelId="{76531E51-FD94-4151-B86D-690C8FA660BE}" srcId="{F10B94BB-0638-4A61-AA45-79FBA01FA300}" destId="{880461B8-1EC7-4DB9-B88D-060FF03991A3}" srcOrd="0" destOrd="0" parTransId="{0683C74E-BBFF-4A41-BC47-E7E594951935}" sibTransId="{E03578D5-5A11-4626-BE05-543451350F68}"/>
    <dgm:cxn modelId="{52F8B45E-90B6-4560-A34A-4E8901BE6A77}" type="presOf" srcId="{6E42CEF7-A988-4BDC-A25C-C3953BCE44B5}" destId="{84EF564F-3987-4591-9F24-384A7B3DF52B}" srcOrd="0" destOrd="0" presId="urn:microsoft.com/office/officeart/2005/8/layout/hierarchy1"/>
    <dgm:cxn modelId="{1348E563-2ABC-4218-8B3D-5A200648EDDB}" type="presOf" srcId="{F10B94BB-0638-4A61-AA45-79FBA01FA300}" destId="{B3B06311-DBD2-4662-B6B5-DF2AC77573FF}" srcOrd="0" destOrd="0" presId="urn:microsoft.com/office/officeart/2005/8/layout/hierarchy1"/>
    <dgm:cxn modelId="{005F2B6F-3C85-4C23-80BE-93C9E694697D}" srcId="{F10B94BB-0638-4A61-AA45-79FBA01FA300}" destId="{AA18789E-60BE-4678-8C59-453642E4359A}" srcOrd="1" destOrd="0" parTransId="{9FEE68DE-D292-4F2E-A7FC-FF206FDBD522}" sibTransId="{68034883-FDF9-4B77-9915-5936819D7A42}"/>
    <dgm:cxn modelId="{97474086-E0A4-4F13-AF00-A25D56EA9A70}" type="presOf" srcId="{9FEE68DE-D292-4F2E-A7FC-FF206FDBD522}" destId="{FA93BEFC-5728-4D99-8E42-E263AA748A3E}" srcOrd="0" destOrd="0" presId="urn:microsoft.com/office/officeart/2005/8/layout/hierarchy1"/>
    <dgm:cxn modelId="{A57E7D93-C4F1-4C24-98D9-67BC5821FE41}" srcId="{D58FEE11-9D02-43F3-BD0F-2A9EF55AB302}" destId="{4D54066C-321B-40B6-8069-3465922BC247}" srcOrd="1" destOrd="0" parTransId="{01A237A2-ADC8-4DE2-B34B-7EBBCC2D17E6}" sibTransId="{DBED316F-C86B-46B4-91EB-9338354C46BA}"/>
    <dgm:cxn modelId="{039B5E9C-E4FC-487D-AC56-706419CFAACF}" srcId="{D58FEE11-9D02-43F3-BD0F-2A9EF55AB302}" destId="{F10B94BB-0638-4A61-AA45-79FBA01FA300}" srcOrd="0" destOrd="0" parTransId="{6E42CEF7-A988-4BDC-A25C-C3953BCE44B5}" sibTransId="{11E2539B-E88C-46A2-9F65-1BC18A35E640}"/>
    <dgm:cxn modelId="{3EE99BA3-A39F-4751-8BD9-7556937CA3AD}" srcId="{F10B94BB-0638-4A61-AA45-79FBA01FA300}" destId="{62C9C899-91B0-4D0F-95AE-47A01371E5F1}" srcOrd="2" destOrd="0" parTransId="{3EF3579C-FE50-419F-A420-E2F169A5FCDE}" sibTransId="{3283DFCA-358D-4A03-B550-926069FF3E15}"/>
    <dgm:cxn modelId="{796A30D2-F6E2-45E9-BB3C-43CD5F0DD6C7}" type="presOf" srcId="{4D54066C-321B-40B6-8069-3465922BC247}" destId="{70535D3B-44BB-46E0-AA14-038E8C380321}" srcOrd="0" destOrd="0" presId="urn:microsoft.com/office/officeart/2005/8/layout/hierarchy1"/>
    <dgm:cxn modelId="{173B72E2-D931-44A6-B166-F26387781B9A}" type="presOf" srcId="{AA18789E-60BE-4678-8C59-453642E4359A}" destId="{402A16D1-4439-4B6E-BC8D-F14B56208EF5}" srcOrd="0" destOrd="0" presId="urn:microsoft.com/office/officeart/2005/8/layout/hierarchy1"/>
    <dgm:cxn modelId="{1C8F6FF3-BBF1-426E-9D72-004F392C9D54}" type="presOf" srcId="{62C9C899-91B0-4D0F-95AE-47A01371E5F1}" destId="{3CFE48C6-12C6-4ED4-BD72-7B2A0FF4BE3D}" srcOrd="0" destOrd="0" presId="urn:microsoft.com/office/officeart/2005/8/layout/hierarchy1"/>
    <dgm:cxn modelId="{B42993FC-FE9B-4E6D-BBE4-5AD974017D5C}" srcId="{D5E4D2B1-2CE7-4FC7-9044-F74791D8A355}" destId="{D58FEE11-9D02-43F3-BD0F-2A9EF55AB302}" srcOrd="0" destOrd="0" parTransId="{4A4BA8A7-585A-4325-96AE-18D2D370F0EE}" sibTransId="{867BF926-4E4F-4CCE-A52C-4A7B06AC3A5A}"/>
    <dgm:cxn modelId="{46686001-093A-44C1-9A5A-9DD8C0FD53EA}" type="presParOf" srcId="{2D13E623-90E7-46DB-8D6A-E0456A15C612}" destId="{77C1D173-18BF-4C36-B734-8437A8D965A2}" srcOrd="0" destOrd="0" presId="urn:microsoft.com/office/officeart/2005/8/layout/hierarchy1"/>
    <dgm:cxn modelId="{1B9972A4-B33A-4914-B07C-00D70338EF50}" type="presParOf" srcId="{77C1D173-18BF-4C36-B734-8437A8D965A2}" destId="{CF100B16-6C2E-4755-A949-F9FF9B84A94E}" srcOrd="0" destOrd="0" presId="urn:microsoft.com/office/officeart/2005/8/layout/hierarchy1"/>
    <dgm:cxn modelId="{2AFBC3DC-EF74-4637-9072-992304F821CC}" type="presParOf" srcId="{CF100B16-6C2E-4755-A949-F9FF9B84A94E}" destId="{CC20EC32-8546-4466-9A12-FEE6D65ECBB6}" srcOrd="0" destOrd="0" presId="urn:microsoft.com/office/officeart/2005/8/layout/hierarchy1"/>
    <dgm:cxn modelId="{6382AA48-F33B-4825-A81D-541DC113FD50}" type="presParOf" srcId="{CF100B16-6C2E-4755-A949-F9FF9B84A94E}" destId="{BF1A512A-487A-43AB-9953-410FFF08B29C}" srcOrd="1" destOrd="0" presId="urn:microsoft.com/office/officeart/2005/8/layout/hierarchy1"/>
    <dgm:cxn modelId="{DF173935-CFF3-4A37-A7A1-39418ACC7980}" type="presParOf" srcId="{77C1D173-18BF-4C36-B734-8437A8D965A2}" destId="{016E2E50-B68E-4F2B-8939-348F77FFAF9E}" srcOrd="1" destOrd="0" presId="urn:microsoft.com/office/officeart/2005/8/layout/hierarchy1"/>
    <dgm:cxn modelId="{DBADBA99-77F7-4F9E-B038-A09B3B456D55}" type="presParOf" srcId="{016E2E50-B68E-4F2B-8939-348F77FFAF9E}" destId="{84EF564F-3987-4591-9F24-384A7B3DF52B}" srcOrd="0" destOrd="0" presId="urn:microsoft.com/office/officeart/2005/8/layout/hierarchy1"/>
    <dgm:cxn modelId="{DA77E7C4-A004-44BF-8AAD-5A2E9E3C6F3A}" type="presParOf" srcId="{016E2E50-B68E-4F2B-8939-348F77FFAF9E}" destId="{B40A5ED0-043F-47FA-9CAD-903C661871BC}" srcOrd="1" destOrd="0" presId="urn:microsoft.com/office/officeart/2005/8/layout/hierarchy1"/>
    <dgm:cxn modelId="{466DBBEB-F951-4E91-8B30-C01203AB21EF}" type="presParOf" srcId="{B40A5ED0-043F-47FA-9CAD-903C661871BC}" destId="{6368C6BF-260D-4067-8A2B-C6E0D59AF65C}" srcOrd="0" destOrd="0" presId="urn:microsoft.com/office/officeart/2005/8/layout/hierarchy1"/>
    <dgm:cxn modelId="{58CB6A49-E90E-4022-914B-83E1A5908667}" type="presParOf" srcId="{6368C6BF-260D-4067-8A2B-C6E0D59AF65C}" destId="{5A7FE3F3-745F-46E7-8C3A-770E47F84DEB}" srcOrd="0" destOrd="0" presId="urn:microsoft.com/office/officeart/2005/8/layout/hierarchy1"/>
    <dgm:cxn modelId="{6FEEA0FB-0462-4300-8059-266B6D18A02D}" type="presParOf" srcId="{6368C6BF-260D-4067-8A2B-C6E0D59AF65C}" destId="{B3B06311-DBD2-4662-B6B5-DF2AC77573FF}" srcOrd="1" destOrd="0" presId="urn:microsoft.com/office/officeart/2005/8/layout/hierarchy1"/>
    <dgm:cxn modelId="{61F59683-F3F4-4D01-9CFB-2488A2672B97}" type="presParOf" srcId="{B40A5ED0-043F-47FA-9CAD-903C661871BC}" destId="{E5977F65-EB94-47CB-BF56-9114A4E6B0C1}" srcOrd="1" destOrd="0" presId="urn:microsoft.com/office/officeart/2005/8/layout/hierarchy1"/>
    <dgm:cxn modelId="{A06220F0-4F43-43EC-8671-F249649106AA}" type="presParOf" srcId="{E5977F65-EB94-47CB-BF56-9114A4E6B0C1}" destId="{DE2D9962-6FC6-4DF7-895C-4286ACCBC674}" srcOrd="0" destOrd="0" presId="urn:microsoft.com/office/officeart/2005/8/layout/hierarchy1"/>
    <dgm:cxn modelId="{5FDAE715-D0E5-4463-91E3-364F379386D8}" type="presParOf" srcId="{E5977F65-EB94-47CB-BF56-9114A4E6B0C1}" destId="{47286D62-9A28-440F-9F82-B04F72180584}" srcOrd="1" destOrd="0" presId="urn:microsoft.com/office/officeart/2005/8/layout/hierarchy1"/>
    <dgm:cxn modelId="{07A0E900-BB4C-4BC0-AE18-7EA6E2EF6D45}" type="presParOf" srcId="{47286D62-9A28-440F-9F82-B04F72180584}" destId="{6FD47690-1890-4251-86B5-2A8713FB008E}" srcOrd="0" destOrd="0" presId="urn:microsoft.com/office/officeart/2005/8/layout/hierarchy1"/>
    <dgm:cxn modelId="{07D221A2-94F4-4597-83ED-063AD54D4EE5}" type="presParOf" srcId="{6FD47690-1890-4251-86B5-2A8713FB008E}" destId="{BEF7A0FD-85F0-46AD-91D9-84BFA1D68AC6}" srcOrd="0" destOrd="0" presId="urn:microsoft.com/office/officeart/2005/8/layout/hierarchy1"/>
    <dgm:cxn modelId="{945347CB-B0C3-4180-8108-8F68C0B297EF}" type="presParOf" srcId="{6FD47690-1890-4251-86B5-2A8713FB008E}" destId="{6A0330C2-2B3F-4CBA-B79D-0E95BFDBDB8F}" srcOrd="1" destOrd="0" presId="urn:microsoft.com/office/officeart/2005/8/layout/hierarchy1"/>
    <dgm:cxn modelId="{BA75FBD5-7EC0-4965-B810-F859BD4B3C93}" type="presParOf" srcId="{47286D62-9A28-440F-9F82-B04F72180584}" destId="{DC974BCE-BAC3-43BA-BC2A-44F2D92FF78D}" srcOrd="1" destOrd="0" presId="urn:microsoft.com/office/officeart/2005/8/layout/hierarchy1"/>
    <dgm:cxn modelId="{67790282-C2DE-4BDE-9467-CD94244F26D7}" type="presParOf" srcId="{E5977F65-EB94-47CB-BF56-9114A4E6B0C1}" destId="{FA93BEFC-5728-4D99-8E42-E263AA748A3E}" srcOrd="2" destOrd="0" presId="urn:microsoft.com/office/officeart/2005/8/layout/hierarchy1"/>
    <dgm:cxn modelId="{3A250796-0386-4E28-9621-43C1E8A9B3ED}" type="presParOf" srcId="{E5977F65-EB94-47CB-BF56-9114A4E6B0C1}" destId="{B5CC5E6C-5640-459D-8B41-901D30BC9101}" srcOrd="3" destOrd="0" presId="urn:microsoft.com/office/officeart/2005/8/layout/hierarchy1"/>
    <dgm:cxn modelId="{B3EDFE82-0C19-4319-97ED-C53E8658B29B}" type="presParOf" srcId="{B5CC5E6C-5640-459D-8B41-901D30BC9101}" destId="{D8B74786-77CA-471F-AABE-C55BCD015869}" srcOrd="0" destOrd="0" presId="urn:microsoft.com/office/officeart/2005/8/layout/hierarchy1"/>
    <dgm:cxn modelId="{BD2F7033-D6B3-423D-88F5-41A760B81CDA}" type="presParOf" srcId="{D8B74786-77CA-471F-AABE-C55BCD015869}" destId="{8E01C349-C2CC-4F62-8364-355A86B5645A}" srcOrd="0" destOrd="0" presId="urn:microsoft.com/office/officeart/2005/8/layout/hierarchy1"/>
    <dgm:cxn modelId="{A6865BA8-B92E-4E52-BBBF-6F4D8378C6D6}" type="presParOf" srcId="{D8B74786-77CA-471F-AABE-C55BCD015869}" destId="{402A16D1-4439-4B6E-BC8D-F14B56208EF5}" srcOrd="1" destOrd="0" presId="urn:microsoft.com/office/officeart/2005/8/layout/hierarchy1"/>
    <dgm:cxn modelId="{BD2DA586-1873-415F-AF61-69F7F626B8B8}" type="presParOf" srcId="{B5CC5E6C-5640-459D-8B41-901D30BC9101}" destId="{4CAB5FA7-54CA-4D28-AA95-27D6B4E529FE}" srcOrd="1" destOrd="0" presId="urn:microsoft.com/office/officeart/2005/8/layout/hierarchy1"/>
    <dgm:cxn modelId="{3B951547-C117-4123-A467-449478F7769C}" type="presParOf" srcId="{E5977F65-EB94-47CB-BF56-9114A4E6B0C1}" destId="{912B0603-1155-451F-AB65-B392C17382B8}" srcOrd="4" destOrd="0" presId="urn:microsoft.com/office/officeart/2005/8/layout/hierarchy1"/>
    <dgm:cxn modelId="{20E23E3D-B357-4343-AAB5-60A079F5B41F}" type="presParOf" srcId="{E5977F65-EB94-47CB-BF56-9114A4E6B0C1}" destId="{38CAB55E-295F-4C13-A095-04A022DDCC72}" srcOrd="5" destOrd="0" presId="urn:microsoft.com/office/officeart/2005/8/layout/hierarchy1"/>
    <dgm:cxn modelId="{7BFCF833-A34C-43EC-B9B5-E8C2FB59A74D}" type="presParOf" srcId="{38CAB55E-295F-4C13-A095-04A022DDCC72}" destId="{C386CE67-A69A-442B-847B-F97D30A15383}" srcOrd="0" destOrd="0" presId="urn:microsoft.com/office/officeart/2005/8/layout/hierarchy1"/>
    <dgm:cxn modelId="{F6C0D627-18D1-4525-A3A7-63A03A63C0FF}" type="presParOf" srcId="{C386CE67-A69A-442B-847B-F97D30A15383}" destId="{FB4F8419-E247-47F8-B1F1-6A018F5DA8D4}" srcOrd="0" destOrd="0" presId="urn:microsoft.com/office/officeart/2005/8/layout/hierarchy1"/>
    <dgm:cxn modelId="{3B5A4B99-62D1-44A5-BBF3-C8438C7EE41A}" type="presParOf" srcId="{C386CE67-A69A-442B-847B-F97D30A15383}" destId="{3CFE48C6-12C6-4ED4-BD72-7B2A0FF4BE3D}" srcOrd="1" destOrd="0" presId="urn:microsoft.com/office/officeart/2005/8/layout/hierarchy1"/>
    <dgm:cxn modelId="{7EF0B8B9-A9DA-4FBA-8D63-A0473CD74F38}" type="presParOf" srcId="{38CAB55E-295F-4C13-A095-04A022DDCC72}" destId="{33A46F86-7396-4D5D-B5C2-E6701041AA53}" srcOrd="1" destOrd="0" presId="urn:microsoft.com/office/officeart/2005/8/layout/hierarchy1"/>
    <dgm:cxn modelId="{1527BC2E-177C-4AD5-9D0F-D2E32C783319}" type="presParOf" srcId="{016E2E50-B68E-4F2B-8939-348F77FFAF9E}" destId="{B59EA152-645C-44DA-9805-5AF1F2974CBD}" srcOrd="2" destOrd="0" presId="urn:microsoft.com/office/officeart/2005/8/layout/hierarchy1"/>
    <dgm:cxn modelId="{56B2FD5C-DC6D-4B2F-9D32-64EB6FE5C338}" type="presParOf" srcId="{016E2E50-B68E-4F2B-8939-348F77FFAF9E}" destId="{43FCD6CD-0223-46FC-98DF-F99372B69618}" srcOrd="3" destOrd="0" presId="urn:microsoft.com/office/officeart/2005/8/layout/hierarchy1"/>
    <dgm:cxn modelId="{13BB182E-AE19-499C-91D2-93D3F8E9DF3A}" type="presParOf" srcId="{43FCD6CD-0223-46FC-98DF-F99372B69618}" destId="{13B235AE-819B-4095-99F5-23CF84ACC5D9}" srcOrd="0" destOrd="0" presId="urn:microsoft.com/office/officeart/2005/8/layout/hierarchy1"/>
    <dgm:cxn modelId="{515BB258-7D87-4268-ADE4-A56ABAEA5538}" type="presParOf" srcId="{13B235AE-819B-4095-99F5-23CF84ACC5D9}" destId="{1D9A8F76-21A8-404D-810E-7BA9D6CC18F2}" srcOrd="0" destOrd="0" presId="urn:microsoft.com/office/officeart/2005/8/layout/hierarchy1"/>
    <dgm:cxn modelId="{77090B6B-C4DC-4166-86F1-E873DC0430A2}" type="presParOf" srcId="{13B235AE-819B-4095-99F5-23CF84ACC5D9}" destId="{70535D3B-44BB-46E0-AA14-038E8C380321}" srcOrd="1" destOrd="0" presId="urn:microsoft.com/office/officeart/2005/8/layout/hierarchy1"/>
    <dgm:cxn modelId="{DE4138D3-955C-4C28-A69C-42FBA27DE639}" type="presParOf" srcId="{43FCD6CD-0223-46FC-98DF-F99372B69618}" destId="{74195549-4AAE-491F-90C8-9848D26EBA4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00875D-C2B4-4C22-B3AB-11B408EFE9F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B8D9810-3265-438C-B9A4-39C5F8A9D200}">
      <dgm:prSet phldrT="[Текст]" custT="1"/>
      <dgm:spPr/>
      <dgm:t>
        <a:bodyPr/>
        <a:lstStyle/>
        <a:p>
          <a:r>
            <a:rPr lang="ru-RU" sz="2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Подходы к понятию социальной инфраструктуры региона </a:t>
          </a:r>
        </a:p>
      </dgm:t>
    </dgm:pt>
    <dgm:pt modelId="{A6AC32A3-BB9D-4DEF-BB8C-76F62FC6246C}" type="parTrans" cxnId="{98ECF664-EF22-41BD-B8E4-5D038755B62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AEF9CF-F8C4-4E2D-BE8C-BC07415B31F6}" type="sibTrans" cxnId="{98ECF664-EF22-41BD-B8E4-5D038755B62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29C768-DE46-4106-9BE0-8D30D5BB115E}">
      <dgm:prSet phldrT="[Текст]" custT="1"/>
      <dgm:spPr/>
      <dgm:t>
        <a:bodyPr/>
        <a:lstStyle/>
        <a:p>
          <a:r>
            <a:rPr lang="ru-RU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Отраслевой подход </a:t>
          </a:r>
        </a:p>
      </dgm:t>
    </dgm:pt>
    <dgm:pt modelId="{B40D23B5-3575-450A-BADC-F5584F0D3FF2}" type="parTrans" cxnId="{D89A21F6-D67A-4898-9A32-49AA3EB04BA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7CE1A9-C530-4E84-83DA-F0DCE153D86A}" type="sibTrans" cxnId="{D89A21F6-D67A-4898-9A32-49AA3EB04BA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870679-C489-4000-9F30-4BAB39125411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 инфраструктура есть  общественно-вспомогательный капитал, составляющий основу региональной экономики</a:t>
          </a:r>
        </a:p>
      </dgm:t>
    </dgm:pt>
    <dgm:pt modelId="{3CD09D35-5734-4228-AD55-8ACF91F90C29}" type="parTrans" cxnId="{76C3CA8C-08AF-407E-98BE-280EA51ACCD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3F9B6F-2B3C-48CB-A680-19515DB6E150}" type="sibTrans" cxnId="{76C3CA8C-08AF-407E-98BE-280EA51ACCD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09EB60-5360-4E07-95BE-4DC6CC7CE744}">
      <dgm:prSet phldrT="[Текст]" custT="1"/>
      <dgm:spPr/>
      <dgm:t>
        <a:bodyPr/>
        <a:lstStyle/>
        <a:p>
          <a:r>
            <a:rPr lang="ru-RU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Демографический подход </a:t>
          </a:r>
        </a:p>
      </dgm:t>
    </dgm:pt>
    <dgm:pt modelId="{1416F9AD-8634-4C44-8A48-EB866CD9DC4E}" type="parTrans" cxnId="{D5A89F5C-3208-4B0A-8A5B-9D053C01A5B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DAD12F-1691-4AF4-84E3-99361BC6F3E2}" type="sibTrans" cxnId="{D5A89F5C-3208-4B0A-8A5B-9D053C01A5B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2AD102-9B52-4203-8965-CE775782634D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инфраструктура региона – это жизнеобеспечения населения, которая состоит из инфраструктурных объектов, созданных на территории региона</a:t>
          </a:r>
        </a:p>
      </dgm:t>
    </dgm:pt>
    <dgm:pt modelId="{9A23B1DD-84E0-4B3B-B10A-7A04E399D267}" type="parTrans" cxnId="{8D4CE9E9-F6A2-4154-A3C2-9B30C5F2A32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D41660-B8B3-4857-AA47-316C6474CB35}" type="sibTrans" cxnId="{8D4CE9E9-F6A2-4154-A3C2-9B30C5F2A32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488999-DD03-442B-9871-C5191B231D24}" type="pres">
      <dgm:prSet presAssocID="{2300875D-C2B4-4C22-B3AB-11B408EFE9F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358D002-65B6-4FDD-A1CA-CA27FFA4545D}" type="pres">
      <dgm:prSet presAssocID="{CB8D9810-3265-438C-B9A4-39C5F8A9D200}" presName="hierRoot1" presStyleCnt="0"/>
      <dgm:spPr/>
    </dgm:pt>
    <dgm:pt modelId="{9345056A-D151-4569-A61E-349BD6E21D51}" type="pres">
      <dgm:prSet presAssocID="{CB8D9810-3265-438C-B9A4-39C5F8A9D200}" presName="composite" presStyleCnt="0"/>
      <dgm:spPr/>
    </dgm:pt>
    <dgm:pt modelId="{A11150AE-265D-4CEC-9449-5D980D906A6F}" type="pres">
      <dgm:prSet presAssocID="{CB8D9810-3265-438C-B9A4-39C5F8A9D200}" presName="background" presStyleLbl="node0" presStyleIdx="0" presStyleCnt="1"/>
      <dgm:spPr/>
    </dgm:pt>
    <dgm:pt modelId="{B6CDE355-941B-48CA-A8C1-53B1BFEE224E}" type="pres">
      <dgm:prSet presAssocID="{CB8D9810-3265-438C-B9A4-39C5F8A9D200}" presName="text" presStyleLbl="fgAcc0" presStyleIdx="0" presStyleCnt="1" custScaleX="297408">
        <dgm:presLayoutVars>
          <dgm:chPref val="3"/>
        </dgm:presLayoutVars>
      </dgm:prSet>
      <dgm:spPr/>
    </dgm:pt>
    <dgm:pt modelId="{2A5D93C3-6F57-4F64-9A23-A50A140C9FA8}" type="pres">
      <dgm:prSet presAssocID="{CB8D9810-3265-438C-B9A4-39C5F8A9D200}" presName="hierChild2" presStyleCnt="0"/>
      <dgm:spPr/>
    </dgm:pt>
    <dgm:pt modelId="{0A890E5A-CB9E-4A13-B2EA-0A293DA3D6DB}" type="pres">
      <dgm:prSet presAssocID="{B40D23B5-3575-450A-BADC-F5584F0D3FF2}" presName="Name10" presStyleLbl="parChTrans1D2" presStyleIdx="0" presStyleCnt="2"/>
      <dgm:spPr/>
    </dgm:pt>
    <dgm:pt modelId="{34BBF8E0-CA04-45A4-B9ED-8D5993A43215}" type="pres">
      <dgm:prSet presAssocID="{4F29C768-DE46-4106-9BE0-8D30D5BB115E}" presName="hierRoot2" presStyleCnt="0"/>
      <dgm:spPr/>
    </dgm:pt>
    <dgm:pt modelId="{5258ACEC-6BA4-4933-9DE6-912C46972FAB}" type="pres">
      <dgm:prSet presAssocID="{4F29C768-DE46-4106-9BE0-8D30D5BB115E}" presName="composite2" presStyleCnt="0"/>
      <dgm:spPr/>
    </dgm:pt>
    <dgm:pt modelId="{09E709B7-DE58-4732-A6C5-514892D16015}" type="pres">
      <dgm:prSet presAssocID="{4F29C768-DE46-4106-9BE0-8D30D5BB115E}" presName="background2" presStyleLbl="node2" presStyleIdx="0" presStyleCnt="2"/>
      <dgm:spPr/>
    </dgm:pt>
    <dgm:pt modelId="{5E73DB91-8F2E-4B4F-92CF-995DA28565DD}" type="pres">
      <dgm:prSet presAssocID="{4F29C768-DE46-4106-9BE0-8D30D5BB115E}" presName="text2" presStyleLbl="fgAcc2" presStyleIdx="0" presStyleCnt="2" custScaleX="205162">
        <dgm:presLayoutVars>
          <dgm:chPref val="3"/>
        </dgm:presLayoutVars>
      </dgm:prSet>
      <dgm:spPr/>
    </dgm:pt>
    <dgm:pt modelId="{9C9C0B0B-B3B0-4316-AB85-13DA992F8B59}" type="pres">
      <dgm:prSet presAssocID="{4F29C768-DE46-4106-9BE0-8D30D5BB115E}" presName="hierChild3" presStyleCnt="0"/>
      <dgm:spPr/>
    </dgm:pt>
    <dgm:pt modelId="{B155825A-D02F-400C-A0CC-A7531AEC4646}" type="pres">
      <dgm:prSet presAssocID="{3CD09D35-5734-4228-AD55-8ACF91F90C29}" presName="Name17" presStyleLbl="parChTrans1D3" presStyleIdx="0" presStyleCnt="2"/>
      <dgm:spPr/>
    </dgm:pt>
    <dgm:pt modelId="{93C7BEC6-D406-4DA8-84B9-9C4F851C1270}" type="pres">
      <dgm:prSet presAssocID="{07870679-C489-4000-9F30-4BAB39125411}" presName="hierRoot3" presStyleCnt="0"/>
      <dgm:spPr/>
    </dgm:pt>
    <dgm:pt modelId="{C17FE3AE-B693-485C-B80D-05669BD35E81}" type="pres">
      <dgm:prSet presAssocID="{07870679-C489-4000-9F30-4BAB39125411}" presName="composite3" presStyleCnt="0"/>
      <dgm:spPr/>
    </dgm:pt>
    <dgm:pt modelId="{41A84C60-DD71-40AB-A704-5B294209E95A}" type="pres">
      <dgm:prSet presAssocID="{07870679-C489-4000-9F30-4BAB39125411}" presName="background3" presStyleLbl="node3" presStyleIdx="0" presStyleCnt="2"/>
      <dgm:spPr/>
    </dgm:pt>
    <dgm:pt modelId="{75681586-6BFC-4344-A626-3B92B988DF64}" type="pres">
      <dgm:prSet presAssocID="{07870679-C489-4000-9F30-4BAB39125411}" presName="text3" presStyleLbl="fgAcc3" presStyleIdx="0" presStyleCnt="2" custScaleX="247088">
        <dgm:presLayoutVars>
          <dgm:chPref val="3"/>
        </dgm:presLayoutVars>
      </dgm:prSet>
      <dgm:spPr/>
    </dgm:pt>
    <dgm:pt modelId="{06E0FDC6-CE2C-44C2-8D12-7ACA05399BB5}" type="pres">
      <dgm:prSet presAssocID="{07870679-C489-4000-9F30-4BAB39125411}" presName="hierChild4" presStyleCnt="0"/>
      <dgm:spPr/>
    </dgm:pt>
    <dgm:pt modelId="{02AF0614-4D32-4DB4-84E2-594E1500A51D}" type="pres">
      <dgm:prSet presAssocID="{1416F9AD-8634-4C44-8A48-EB866CD9DC4E}" presName="Name10" presStyleLbl="parChTrans1D2" presStyleIdx="1" presStyleCnt="2"/>
      <dgm:spPr/>
    </dgm:pt>
    <dgm:pt modelId="{FD9589A8-E619-493B-B6F4-4520A1CBF1D7}" type="pres">
      <dgm:prSet presAssocID="{C809EB60-5360-4E07-95BE-4DC6CC7CE744}" presName="hierRoot2" presStyleCnt="0"/>
      <dgm:spPr/>
    </dgm:pt>
    <dgm:pt modelId="{5BF120A6-4F85-4490-8F5E-4C9CFD668667}" type="pres">
      <dgm:prSet presAssocID="{C809EB60-5360-4E07-95BE-4DC6CC7CE744}" presName="composite2" presStyleCnt="0"/>
      <dgm:spPr/>
    </dgm:pt>
    <dgm:pt modelId="{AB0A2F13-26D2-4DA8-9271-C971A9025F0C}" type="pres">
      <dgm:prSet presAssocID="{C809EB60-5360-4E07-95BE-4DC6CC7CE744}" presName="background2" presStyleLbl="node2" presStyleIdx="1" presStyleCnt="2"/>
      <dgm:spPr/>
    </dgm:pt>
    <dgm:pt modelId="{B2372A15-465E-4423-9008-36DD48FD9FD4}" type="pres">
      <dgm:prSet presAssocID="{C809EB60-5360-4E07-95BE-4DC6CC7CE744}" presName="text2" presStyleLbl="fgAcc2" presStyleIdx="1" presStyleCnt="2" custScaleX="203440">
        <dgm:presLayoutVars>
          <dgm:chPref val="3"/>
        </dgm:presLayoutVars>
      </dgm:prSet>
      <dgm:spPr/>
    </dgm:pt>
    <dgm:pt modelId="{EE19BCC4-6E8A-47A1-922B-689CFA8F55FC}" type="pres">
      <dgm:prSet presAssocID="{C809EB60-5360-4E07-95BE-4DC6CC7CE744}" presName="hierChild3" presStyleCnt="0"/>
      <dgm:spPr/>
    </dgm:pt>
    <dgm:pt modelId="{F0E7E23D-4D85-479E-91EB-074A291242BF}" type="pres">
      <dgm:prSet presAssocID="{9A23B1DD-84E0-4B3B-B10A-7A04E399D267}" presName="Name17" presStyleLbl="parChTrans1D3" presStyleIdx="1" presStyleCnt="2"/>
      <dgm:spPr/>
    </dgm:pt>
    <dgm:pt modelId="{EC679731-5BD0-4DDF-AEAB-8B3DCAEF19BF}" type="pres">
      <dgm:prSet presAssocID="{F72AD102-9B52-4203-8965-CE775782634D}" presName="hierRoot3" presStyleCnt="0"/>
      <dgm:spPr/>
    </dgm:pt>
    <dgm:pt modelId="{A309488E-AEB8-45EE-9606-1A95F2FF5103}" type="pres">
      <dgm:prSet presAssocID="{F72AD102-9B52-4203-8965-CE775782634D}" presName="composite3" presStyleCnt="0"/>
      <dgm:spPr/>
    </dgm:pt>
    <dgm:pt modelId="{53B13965-DF62-467F-99EB-284AA8C6666C}" type="pres">
      <dgm:prSet presAssocID="{F72AD102-9B52-4203-8965-CE775782634D}" presName="background3" presStyleLbl="node3" presStyleIdx="1" presStyleCnt="2"/>
      <dgm:spPr/>
    </dgm:pt>
    <dgm:pt modelId="{4E6E04CB-FEED-47B1-ADEF-0D80F7D9BBB3}" type="pres">
      <dgm:prSet presAssocID="{F72AD102-9B52-4203-8965-CE775782634D}" presName="text3" presStyleLbl="fgAcc3" presStyleIdx="1" presStyleCnt="2" custScaleX="252309">
        <dgm:presLayoutVars>
          <dgm:chPref val="3"/>
        </dgm:presLayoutVars>
      </dgm:prSet>
      <dgm:spPr/>
    </dgm:pt>
    <dgm:pt modelId="{DD094275-7A18-44CD-BD27-D03B6E3D285F}" type="pres">
      <dgm:prSet presAssocID="{F72AD102-9B52-4203-8965-CE775782634D}" presName="hierChild4" presStyleCnt="0"/>
      <dgm:spPr/>
    </dgm:pt>
  </dgm:ptLst>
  <dgm:cxnLst>
    <dgm:cxn modelId="{7ED6970D-9590-444F-9378-C5682A1F0086}" type="presOf" srcId="{2300875D-C2B4-4C22-B3AB-11B408EFE9F1}" destId="{6D488999-DD03-442B-9871-C5191B231D24}" srcOrd="0" destOrd="0" presId="urn:microsoft.com/office/officeart/2005/8/layout/hierarchy1"/>
    <dgm:cxn modelId="{A9F72627-2932-424B-AABB-71B58224F035}" type="presOf" srcId="{07870679-C489-4000-9F30-4BAB39125411}" destId="{75681586-6BFC-4344-A626-3B92B988DF64}" srcOrd="0" destOrd="0" presId="urn:microsoft.com/office/officeart/2005/8/layout/hierarchy1"/>
    <dgm:cxn modelId="{5767E731-2105-4379-8BE1-DC55AC7A7E09}" type="presOf" srcId="{C809EB60-5360-4E07-95BE-4DC6CC7CE744}" destId="{B2372A15-465E-4423-9008-36DD48FD9FD4}" srcOrd="0" destOrd="0" presId="urn:microsoft.com/office/officeart/2005/8/layout/hierarchy1"/>
    <dgm:cxn modelId="{187A9C40-8323-457A-B5D6-9CF081CCD1DC}" type="presOf" srcId="{CB8D9810-3265-438C-B9A4-39C5F8A9D200}" destId="{B6CDE355-941B-48CA-A8C1-53B1BFEE224E}" srcOrd="0" destOrd="0" presId="urn:microsoft.com/office/officeart/2005/8/layout/hierarchy1"/>
    <dgm:cxn modelId="{8882B449-AD12-4C6A-98CC-65EA4C135FE1}" type="presOf" srcId="{9A23B1DD-84E0-4B3B-B10A-7A04E399D267}" destId="{F0E7E23D-4D85-479E-91EB-074A291242BF}" srcOrd="0" destOrd="0" presId="urn:microsoft.com/office/officeart/2005/8/layout/hierarchy1"/>
    <dgm:cxn modelId="{D5A89F5C-3208-4B0A-8A5B-9D053C01A5BF}" srcId="{CB8D9810-3265-438C-B9A4-39C5F8A9D200}" destId="{C809EB60-5360-4E07-95BE-4DC6CC7CE744}" srcOrd="1" destOrd="0" parTransId="{1416F9AD-8634-4C44-8A48-EB866CD9DC4E}" sibTransId="{00DAD12F-1691-4AF4-84E3-99361BC6F3E2}"/>
    <dgm:cxn modelId="{98ECF664-EF22-41BD-B8E4-5D038755B621}" srcId="{2300875D-C2B4-4C22-B3AB-11B408EFE9F1}" destId="{CB8D9810-3265-438C-B9A4-39C5F8A9D200}" srcOrd="0" destOrd="0" parTransId="{A6AC32A3-BB9D-4DEF-BB8C-76F62FC6246C}" sibTransId="{B7AEF9CF-F8C4-4E2D-BE8C-BC07415B31F6}"/>
    <dgm:cxn modelId="{8A98FF79-F083-4286-85B5-C82FB2AC2B40}" type="presOf" srcId="{1416F9AD-8634-4C44-8A48-EB866CD9DC4E}" destId="{02AF0614-4D32-4DB4-84E2-594E1500A51D}" srcOrd="0" destOrd="0" presId="urn:microsoft.com/office/officeart/2005/8/layout/hierarchy1"/>
    <dgm:cxn modelId="{76C3CA8C-08AF-407E-98BE-280EA51ACCDF}" srcId="{4F29C768-DE46-4106-9BE0-8D30D5BB115E}" destId="{07870679-C489-4000-9F30-4BAB39125411}" srcOrd="0" destOrd="0" parTransId="{3CD09D35-5734-4228-AD55-8ACF91F90C29}" sibTransId="{CA3F9B6F-2B3C-48CB-A680-19515DB6E150}"/>
    <dgm:cxn modelId="{838F6898-CD80-441D-8B98-E86F81704B88}" type="presOf" srcId="{3CD09D35-5734-4228-AD55-8ACF91F90C29}" destId="{B155825A-D02F-400C-A0CC-A7531AEC4646}" srcOrd="0" destOrd="0" presId="urn:microsoft.com/office/officeart/2005/8/layout/hierarchy1"/>
    <dgm:cxn modelId="{223842B7-30CC-4056-8F6B-978B36226478}" type="presOf" srcId="{4F29C768-DE46-4106-9BE0-8D30D5BB115E}" destId="{5E73DB91-8F2E-4B4F-92CF-995DA28565DD}" srcOrd="0" destOrd="0" presId="urn:microsoft.com/office/officeart/2005/8/layout/hierarchy1"/>
    <dgm:cxn modelId="{AC5645B9-0ACE-4224-A8F3-BB42738B6A52}" type="presOf" srcId="{F72AD102-9B52-4203-8965-CE775782634D}" destId="{4E6E04CB-FEED-47B1-ADEF-0D80F7D9BBB3}" srcOrd="0" destOrd="0" presId="urn:microsoft.com/office/officeart/2005/8/layout/hierarchy1"/>
    <dgm:cxn modelId="{899506BC-DDFA-4558-9900-762907656271}" type="presOf" srcId="{B40D23B5-3575-450A-BADC-F5584F0D3FF2}" destId="{0A890E5A-CB9E-4A13-B2EA-0A293DA3D6DB}" srcOrd="0" destOrd="0" presId="urn:microsoft.com/office/officeart/2005/8/layout/hierarchy1"/>
    <dgm:cxn modelId="{8D4CE9E9-F6A2-4154-A3C2-9B30C5F2A320}" srcId="{C809EB60-5360-4E07-95BE-4DC6CC7CE744}" destId="{F72AD102-9B52-4203-8965-CE775782634D}" srcOrd="0" destOrd="0" parTransId="{9A23B1DD-84E0-4B3B-B10A-7A04E399D267}" sibTransId="{BAD41660-B8B3-4857-AA47-316C6474CB35}"/>
    <dgm:cxn modelId="{D89A21F6-D67A-4898-9A32-49AA3EB04BAA}" srcId="{CB8D9810-3265-438C-B9A4-39C5F8A9D200}" destId="{4F29C768-DE46-4106-9BE0-8D30D5BB115E}" srcOrd="0" destOrd="0" parTransId="{B40D23B5-3575-450A-BADC-F5584F0D3FF2}" sibTransId="{617CE1A9-C530-4E84-83DA-F0DCE153D86A}"/>
    <dgm:cxn modelId="{F23E5864-F464-4672-9646-490D412149E9}" type="presParOf" srcId="{6D488999-DD03-442B-9871-C5191B231D24}" destId="{7358D002-65B6-4FDD-A1CA-CA27FFA4545D}" srcOrd="0" destOrd="0" presId="urn:microsoft.com/office/officeart/2005/8/layout/hierarchy1"/>
    <dgm:cxn modelId="{DEF3A89B-957F-443F-8F9C-6BCBFAA666A4}" type="presParOf" srcId="{7358D002-65B6-4FDD-A1CA-CA27FFA4545D}" destId="{9345056A-D151-4569-A61E-349BD6E21D51}" srcOrd="0" destOrd="0" presId="urn:microsoft.com/office/officeart/2005/8/layout/hierarchy1"/>
    <dgm:cxn modelId="{E02411CD-823A-484B-ADA0-BF67B53ABC92}" type="presParOf" srcId="{9345056A-D151-4569-A61E-349BD6E21D51}" destId="{A11150AE-265D-4CEC-9449-5D980D906A6F}" srcOrd="0" destOrd="0" presId="urn:microsoft.com/office/officeart/2005/8/layout/hierarchy1"/>
    <dgm:cxn modelId="{59E6D6CF-0377-4A4A-B32C-51E5210DB32B}" type="presParOf" srcId="{9345056A-D151-4569-A61E-349BD6E21D51}" destId="{B6CDE355-941B-48CA-A8C1-53B1BFEE224E}" srcOrd="1" destOrd="0" presId="urn:microsoft.com/office/officeart/2005/8/layout/hierarchy1"/>
    <dgm:cxn modelId="{FDF49A58-D40C-4488-A47D-307E56AB9719}" type="presParOf" srcId="{7358D002-65B6-4FDD-A1CA-CA27FFA4545D}" destId="{2A5D93C3-6F57-4F64-9A23-A50A140C9FA8}" srcOrd="1" destOrd="0" presId="urn:microsoft.com/office/officeart/2005/8/layout/hierarchy1"/>
    <dgm:cxn modelId="{191C1DA9-8A68-4F8D-97D2-14B93B6CE92E}" type="presParOf" srcId="{2A5D93C3-6F57-4F64-9A23-A50A140C9FA8}" destId="{0A890E5A-CB9E-4A13-B2EA-0A293DA3D6DB}" srcOrd="0" destOrd="0" presId="urn:microsoft.com/office/officeart/2005/8/layout/hierarchy1"/>
    <dgm:cxn modelId="{0DD1B291-8C43-4509-80A0-03618F82E2DF}" type="presParOf" srcId="{2A5D93C3-6F57-4F64-9A23-A50A140C9FA8}" destId="{34BBF8E0-CA04-45A4-B9ED-8D5993A43215}" srcOrd="1" destOrd="0" presId="urn:microsoft.com/office/officeart/2005/8/layout/hierarchy1"/>
    <dgm:cxn modelId="{0AD94547-55B6-40A2-93CB-8522E4E6B731}" type="presParOf" srcId="{34BBF8E0-CA04-45A4-B9ED-8D5993A43215}" destId="{5258ACEC-6BA4-4933-9DE6-912C46972FAB}" srcOrd="0" destOrd="0" presId="urn:microsoft.com/office/officeart/2005/8/layout/hierarchy1"/>
    <dgm:cxn modelId="{4FDE106E-533C-4068-9984-8CD3AFE7B589}" type="presParOf" srcId="{5258ACEC-6BA4-4933-9DE6-912C46972FAB}" destId="{09E709B7-DE58-4732-A6C5-514892D16015}" srcOrd="0" destOrd="0" presId="urn:microsoft.com/office/officeart/2005/8/layout/hierarchy1"/>
    <dgm:cxn modelId="{49737CCC-2A92-4C3F-BEF3-16DEB0FF2754}" type="presParOf" srcId="{5258ACEC-6BA4-4933-9DE6-912C46972FAB}" destId="{5E73DB91-8F2E-4B4F-92CF-995DA28565DD}" srcOrd="1" destOrd="0" presId="urn:microsoft.com/office/officeart/2005/8/layout/hierarchy1"/>
    <dgm:cxn modelId="{6912CE31-7C3D-4258-9FE7-D51E5BDDFBA5}" type="presParOf" srcId="{34BBF8E0-CA04-45A4-B9ED-8D5993A43215}" destId="{9C9C0B0B-B3B0-4316-AB85-13DA992F8B59}" srcOrd="1" destOrd="0" presId="urn:microsoft.com/office/officeart/2005/8/layout/hierarchy1"/>
    <dgm:cxn modelId="{8F9EB6C3-F98D-4303-BA2A-8EC115343B1E}" type="presParOf" srcId="{9C9C0B0B-B3B0-4316-AB85-13DA992F8B59}" destId="{B155825A-D02F-400C-A0CC-A7531AEC4646}" srcOrd="0" destOrd="0" presId="urn:microsoft.com/office/officeart/2005/8/layout/hierarchy1"/>
    <dgm:cxn modelId="{B0677FE9-456B-4AD6-8A3C-897781833D8D}" type="presParOf" srcId="{9C9C0B0B-B3B0-4316-AB85-13DA992F8B59}" destId="{93C7BEC6-D406-4DA8-84B9-9C4F851C1270}" srcOrd="1" destOrd="0" presId="urn:microsoft.com/office/officeart/2005/8/layout/hierarchy1"/>
    <dgm:cxn modelId="{1709933B-1A5D-4F39-A7A5-AF7554606015}" type="presParOf" srcId="{93C7BEC6-D406-4DA8-84B9-9C4F851C1270}" destId="{C17FE3AE-B693-485C-B80D-05669BD35E81}" srcOrd="0" destOrd="0" presId="urn:microsoft.com/office/officeart/2005/8/layout/hierarchy1"/>
    <dgm:cxn modelId="{300BB980-DB76-4610-AC31-67016C12890D}" type="presParOf" srcId="{C17FE3AE-B693-485C-B80D-05669BD35E81}" destId="{41A84C60-DD71-40AB-A704-5B294209E95A}" srcOrd="0" destOrd="0" presId="urn:microsoft.com/office/officeart/2005/8/layout/hierarchy1"/>
    <dgm:cxn modelId="{7E57C448-8F15-4AE5-8FAF-7F1292BB62C9}" type="presParOf" srcId="{C17FE3AE-B693-485C-B80D-05669BD35E81}" destId="{75681586-6BFC-4344-A626-3B92B988DF64}" srcOrd="1" destOrd="0" presId="urn:microsoft.com/office/officeart/2005/8/layout/hierarchy1"/>
    <dgm:cxn modelId="{26F0D109-E15E-4F16-8CA4-7C0B680535E5}" type="presParOf" srcId="{93C7BEC6-D406-4DA8-84B9-9C4F851C1270}" destId="{06E0FDC6-CE2C-44C2-8D12-7ACA05399BB5}" srcOrd="1" destOrd="0" presId="urn:microsoft.com/office/officeart/2005/8/layout/hierarchy1"/>
    <dgm:cxn modelId="{62A0F39A-96D7-4D93-A099-33D03C5716AE}" type="presParOf" srcId="{2A5D93C3-6F57-4F64-9A23-A50A140C9FA8}" destId="{02AF0614-4D32-4DB4-84E2-594E1500A51D}" srcOrd="2" destOrd="0" presId="urn:microsoft.com/office/officeart/2005/8/layout/hierarchy1"/>
    <dgm:cxn modelId="{6474ED17-2B31-46A2-B153-7C4A2A3E257F}" type="presParOf" srcId="{2A5D93C3-6F57-4F64-9A23-A50A140C9FA8}" destId="{FD9589A8-E619-493B-B6F4-4520A1CBF1D7}" srcOrd="3" destOrd="0" presId="urn:microsoft.com/office/officeart/2005/8/layout/hierarchy1"/>
    <dgm:cxn modelId="{B6B50E32-5BDE-4758-909B-F52C1644F786}" type="presParOf" srcId="{FD9589A8-E619-493B-B6F4-4520A1CBF1D7}" destId="{5BF120A6-4F85-4490-8F5E-4C9CFD668667}" srcOrd="0" destOrd="0" presId="urn:microsoft.com/office/officeart/2005/8/layout/hierarchy1"/>
    <dgm:cxn modelId="{60D1F71D-2108-43CE-A072-FBB2A8544F02}" type="presParOf" srcId="{5BF120A6-4F85-4490-8F5E-4C9CFD668667}" destId="{AB0A2F13-26D2-4DA8-9271-C971A9025F0C}" srcOrd="0" destOrd="0" presId="urn:microsoft.com/office/officeart/2005/8/layout/hierarchy1"/>
    <dgm:cxn modelId="{4B488670-4FFB-4CAA-A4DC-1917088EA71C}" type="presParOf" srcId="{5BF120A6-4F85-4490-8F5E-4C9CFD668667}" destId="{B2372A15-465E-4423-9008-36DD48FD9FD4}" srcOrd="1" destOrd="0" presId="urn:microsoft.com/office/officeart/2005/8/layout/hierarchy1"/>
    <dgm:cxn modelId="{6A6CEE29-C115-4A9E-9C83-05FE046C353A}" type="presParOf" srcId="{FD9589A8-E619-493B-B6F4-4520A1CBF1D7}" destId="{EE19BCC4-6E8A-47A1-922B-689CFA8F55FC}" srcOrd="1" destOrd="0" presId="urn:microsoft.com/office/officeart/2005/8/layout/hierarchy1"/>
    <dgm:cxn modelId="{5D25A1C0-A9F8-4460-B440-51EDD166572C}" type="presParOf" srcId="{EE19BCC4-6E8A-47A1-922B-689CFA8F55FC}" destId="{F0E7E23D-4D85-479E-91EB-074A291242BF}" srcOrd="0" destOrd="0" presId="urn:microsoft.com/office/officeart/2005/8/layout/hierarchy1"/>
    <dgm:cxn modelId="{E77057A0-DDEE-44A2-A0E1-4015AEFB2895}" type="presParOf" srcId="{EE19BCC4-6E8A-47A1-922B-689CFA8F55FC}" destId="{EC679731-5BD0-4DDF-AEAB-8B3DCAEF19BF}" srcOrd="1" destOrd="0" presId="urn:microsoft.com/office/officeart/2005/8/layout/hierarchy1"/>
    <dgm:cxn modelId="{9BAFA01B-C3BE-4E62-8CEB-4B5C3D3BB16A}" type="presParOf" srcId="{EC679731-5BD0-4DDF-AEAB-8B3DCAEF19BF}" destId="{A309488E-AEB8-45EE-9606-1A95F2FF5103}" srcOrd="0" destOrd="0" presId="urn:microsoft.com/office/officeart/2005/8/layout/hierarchy1"/>
    <dgm:cxn modelId="{8710EF1D-7186-4135-9D2E-AEBD06AD4580}" type="presParOf" srcId="{A309488E-AEB8-45EE-9606-1A95F2FF5103}" destId="{53B13965-DF62-467F-99EB-284AA8C6666C}" srcOrd="0" destOrd="0" presId="urn:microsoft.com/office/officeart/2005/8/layout/hierarchy1"/>
    <dgm:cxn modelId="{01F0B858-81AB-4BA3-8A54-723BAB275DA8}" type="presParOf" srcId="{A309488E-AEB8-45EE-9606-1A95F2FF5103}" destId="{4E6E04CB-FEED-47B1-ADEF-0D80F7D9BBB3}" srcOrd="1" destOrd="0" presId="urn:microsoft.com/office/officeart/2005/8/layout/hierarchy1"/>
    <dgm:cxn modelId="{B16FAC32-4F44-402E-BB08-584C3BF3BBBF}" type="presParOf" srcId="{EC679731-5BD0-4DDF-AEAB-8B3DCAEF19BF}" destId="{DD094275-7A18-44CD-BD27-D03B6E3D285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51950B-CD5B-4E6D-8335-AA066D46DAD0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7BE1EA-2CD1-4D13-BBF0-452242C606D2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Типология социальной инфраструктуры региона </a:t>
          </a:r>
        </a:p>
      </dgm:t>
    </dgm:pt>
    <dgm:pt modelId="{5CE492D6-F04B-4B6C-8308-F9CE99F73FDF}" type="parTrans" cxnId="{27CB20A0-DDAB-4AB8-8B4C-E807F711B59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801AB9-5509-4830-8256-4A4311CD9443}" type="sibTrans" cxnId="{27CB20A0-DDAB-4AB8-8B4C-E807F711B59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903778-8AF9-4702-ADCA-F0FF74B2B0E8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Социально-культурная </a:t>
          </a:r>
        </a:p>
      </dgm:t>
    </dgm:pt>
    <dgm:pt modelId="{0DC7BD69-2149-45FF-90A7-68192D4625EB}" type="parTrans" cxnId="{6C35EA88-EE27-4A6B-B08A-6C432A3B86B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99896D-EAA6-4B3F-862B-FDBD20DE3264}" type="sibTrans" cxnId="{6C35EA88-EE27-4A6B-B08A-6C432A3B86B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7AC384-6D34-40DC-9212-4073A40E3FC9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Социально-бытовая </a:t>
          </a:r>
        </a:p>
      </dgm:t>
    </dgm:pt>
    <dgm:pt modelId="{E55AA443-5CE2-4FFD-B355-EA5E888DEB9D}" type="parTrans" cxnId="{1AD68366-75DD-4C32-9AD3-BFE5A3FF438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8E4211-2689-4189-B654-4BDE9C8C3549}" type="sibTrans" cxnId="{1AD68366-75DD-4C32-9AD3-BFE5A3FF438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D4B3AE-CC66-471E-AB55-AE65F2B62E44}" type="pres">
      <dgm:prSet presAssocID="{A351950B-CD5B-4E6D-8335-AA066D46DAD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4443799-C985-4837-B301-1D29FEDE45E3}" type="pres">
      <dgm:prSet presAssocID="{DA7BE1EA-2CD1-4D13-BBF0-452242C606D2}" presName="hierRoot1" presStyleCnt="0"/>
      <dgm:spPr/>
    </dgm:pt>
    <dgm:pt modelId="{B14C1D3A-9814-4C4C-856C-3E9AEBA16F0C}" type="pres">
      <dgm:prSet presAssocID="{DA7BE1EA-2CD1-4D13-BBF0-452242C606D2}" presName="composite" presStyleCnt="0"/>
      <dgm:spPr/>
    </dgm:pt>
    <dgm:pt modelId="{312A6C0B-65DB-478D-A701-C14D60BF080C}" type="pres">
      <dgm:prSet presAssocID="{DA7BE1EA-2CD1-4D13-BBF0-452242C606D2}" presName="background" presStyleLbl="node0" presStyleIdx="0" presStyleCnt="1"/>
      <dgm:spPr/>
    </dgm:pt>
    <dgm:pt modelId="{A1AFB9E8-8FA3-4E25-B1CB-645DBDB732F9}" type="pres">
      <dgm:prSet presAssocID="{DA7BE1EA-2CD1-4D13-BBF0-452242C606D2}" presName="text" presStyleLbl="fgAcc0" presStyleIdx="0" presStyleCnt="1">
        <dgm:presLayoutVars>
          <dgm:chPref val="3"/>
        </dgm:presLayoutVars>
      </dgm:prSet>
      <dgm:spPr/>
    </dgm:pt>
    <dgm:pt modelId="{4B875EAF-D018-4CED-9A27-F2CE79473FC2}" type="pres">
      <dgm:prSet presAssocID="{DA7BE1EA-2CD1-4D13-BBF0-452242C606D2}" presName="hierChild2" presStyleCnt="0"/>
      <dgm:spPr/>
    </dgm:pt>
    <dgm:pt modelId="{5913A3B8-7C64-4AED-8C84-22DA1E133D11}" type="pres">
      <dgm:prSet presAssocID="{0DC7BD69-2149-45FF-90A7-68192D4625EB}" presName="Name10" presStyleLbl="parChTrans1D2" presStyleIdx="0" presStyleCnt="2"/>
      <dgm:spPr/>
    </dgm:pt>
    <dgm:pt modelId="{781D24A2-328D-43D2-97F3-9DF185B55997}" type="pres">
      <dgm:prSet presAssocID="{16903778-8AF9-4702-ADCA-F0FF74B2B0E8}" presName="hierRoot2" presStyleCnt="0"/>
      <dgm:spPr/>
    </dgm:pt>
    <dgm:pt modelId="{4560AA53-5827-4F49-8068-C85847A6F51E}" type="pres">
      <dgm:prSet presAssocID="{16903778-8AF9-4702-ADCA-F0FF74B2B0E8}" presName="composite2" presStyleCnt="0"/>
      <dgm:spPr/>
    </dgm:pt>
    <dgm:pt modelId="{A99F1120-A52C-47DD-8BDA-BDFD91232EA8}" type="pres">
      <dgm:prSet presAssocID="{16903778-8AF9-4702-ADCA-F0FF74B2B0E8}" presName="background2" presStyleLbl="node2" presStyleIdx="0" presStyleCnt="2"/>
      <dgm:spPr/>
    </dgm:pt>
    <dgm:pt modelId="{881FEB52-F28F-4E88-916A-B73377C9BDDB}" type="pres">
      <dgm:prSet presAssocID="{16903778-8AF9-4702-ADCA-F0FF74B2B0E8}" presName="text2" presStyleLbl="fgAcc2" presStyleIdx="0" presStyleCnt="2">
        <dgm:presLayoutVars>
          <dgm:chPref val="3"/>
        </dgm:presLayoutVars>
      </dgm:prSet>
      <dgm:spPr/>
    </dgm:pt>
    <dgm:pt modelId="{2CD5915B-1166-48BC-BA59-6DDD7C01E68F}" type="pres">
      <dgm:prSet presAssocID="{16903778-8AF9-4702-ADCA-F0FF74B2B0E8}" presName="hierChild3" presStyleCnt="0"/>
      <dgm:spPr/>
    </dgm:pt>
    <dgm:pt modelId="{01F80611-8B73-4412-9F85-300E312E0BD2}" type="pres">
      <dgm:prSet presAssocID="{E55AA443-5CE2-4FFD-B355-EA5E888DEB9D}" presName="Name10" presStyleLbl="parChTrans1D2" presStyleIdx="1" presStyleCnt="2"/>
      <dgm:spPr/>
    </dgm:pt>
    <dgm:pt modelId="{D2429D4F-4578-4151-9C9D-C9F78565D47C}" type="pres">
      <dgm:prSet presAssocID="{647AC384-6D34-40DC-9212-4073A40E3FC9}" presName="hierRoot2" presStyleCnt="0"/>
      <dgm:spPr/>
    </dgm:pt>
    <dgm:pt modelId="{0391FA7D-4BE0-492A-A3E0-EA87182A9A6F}" type="pres">
      <dgm:prSet presAssocID="{647AC384-6D34-40DC-9212-4073A40E3FC9}" presName="composite2" presStyleCnt="0"/>
      <dgm:spPr/>
    </dgm:pt>
    <dgm:pt modelId="{55734402-BFE3-458A-80A9-CCC700861FA9}" type="pres">
      <dgm:prSet presAssocID="{647AC384-6D34-40DC-9212-4073A40E3FC9}" presName="background2" presStyleLbl="node2" presStyleIdx="1" presStyleCnt="2"/>
      <dgm:spPr/>
    </dgm:pt>
    <dgm:pt modelId="{E03753D1-9430-4235-A6D3-E34C0AC7D031}" type="pres">
      <dgm:prSet presAssocID="{647AC384-6D34-40DC-9212-4073A40E3FC9}" presName="text2" presStyleLbl="fgAcc2" presStyleIdx="1" presStyleCnt="2">
        <dgm:presLayoutVars>
          <dgm:chPref val="3"/>
        </dgm:presLayoutVars>
      </dgm:prSet>
      <dgm:spPr/>
    </dgm:pt>
    <dgm:pt modelId="{CE26F7B2-5AE9-4564-8E03-3E492133C96B}" type="pres">
      <dgm:prSet presAssocID="{647AC384-6D34-40DC-9212-4073A40E3FC9}" presName="hierChild3" presStyleCnt="0"/>
      <dgm:spPr/>
    </dgm:pt>
  </dgm:ptLst>
  <dgm:cxnLst>
    <dgm:cxn modelId="{2DDF1C2A-CDAF-403A-B3B1-0A9AB34FF8F5}" type="presOf" srcId="{E55AA443-5CE2-4FFD-B355-EA5E888DEB9D}" destId="{01F80611-8B73-4412-9F85-300E312E0BD2}" srcOrd="0" destOrd="0" presId="urn:microsoft.com/office/officeart/2005/8/layout/hierarchy1"/>
    <dgm:cxn modelId="{1AD68366-75DD-4C32-9AD3-BFE5A3FF438B}" srcId="{DA7BE1EA-2CD1-4D13-BBF0-452242C606D2}" destId="{647AC384-6D34-40DC-9212-4073A40E3FC9}" srcOrd="1" destOrd="0" parTransId="{E55AA443-5CE2-4FFD-B355-EA5E888DEB9D}" sibTransId="{168E4211-2689-4189-B654-4BDE9C8C3549}"/>
    <dgm:cxn modelId="{5DEA746E-DE0A-477C-B67E-5ED06BCF74FD}" type="presOf" srcId="{0DC7BD69-2149-45FF-90A7-68192D4625EB}" destId="{5913A3B8-7C64-4AED-8C84-22DA1E133D11}" srcOrd="0" destOrd="0" presId="urn:microsoft.com/office/officeart/2005/8/layout/hierarchy1"/>
    <dgm:cxn modelId="{72CB5E7C-0388-4199-846E-51812E188E24}" type="presOf" srcId="{647AC384-6D34-40DC-9212-4073A40E3FC9}" destId="{E03753D1-9430-4235-A6D3-E34C0AC7D031}" srcOrd="0" destOrd="0" presId="urn:microsoft.com/office/officeart/2005/8/layout/hierarchy1"/>
    <dgm:cxn modelId="{6C35EA88-EE27-4A6B-B08A-6C432A3B86B3}" srcId="{DA7BE1EA-2CD1-4D13-BBF0-452242C606D2}" destId="{16903778-8AF9-4702-ADCA-F0FF74B2B0E8}" srcOrd="0" destOrd="0" parTransId="{0DC7BD69-2149-45FF-90A7-68192D4625EB}" sibTransId="{D099896D-EAA6-4B3F-862B-FDBD20DE3264}"/>
    <dgm:cxn modelId="{16A84295-578D-47C4-8FE0-84F13DBBCE4E}" type="presOf" srcId="{A351950B-CD5B-4E6D-8335-AA066D46DAD0}" destId="{EDD4B3AE-CC66-471E-AB55-AE65F2B62E44}" srcOrd="0" destOrd="0" presId="urn:microsoft.com/office/officeart/2005/8/layout/hierarchy1"/>
    <dgm:cxn modelId="{27CB20A0-DDAB-4AB8-8B4C-E807F711B594}" srcId="{A351950B-CD5B-4E6D-8335-AA066D46DAD0}" destId="{DA7BE1EA-2CD1-4D13-BBF0-452242C606D2}" srcOrd="0" destOrd="0" parTransId="{5CE492D6-F04B-4B6C-8308-F9CE99F73FDF}" sibTransId="{A8801AB9-5509-4830-8256-4A4311CD9443}"/>
    <dgm:cxn modelId="{DE101EC1-C6E3-47E9-88CE-472F460B1B1F}" type="presOf" srcId="{16903778-8AF9-4702-ADCA-F0FF74B2B0E8}" destId="{881FEB52-F28F-4E88-916A-B73377C9BDDB}" srcOrd="0" destOrd="0" presId="urn:microsoft.com/office/officeart/2005/8/layout/hierarchy1"/>
    <dgm:cxn modelId="{E6F5A5FA-5596-4616-B116-1F596EDB9323}" type="presOf" srcId="{DA7BE1EA-2CD1-4D13-BBF0-452242C606D2}" destId="{A1AFB9E8-8FA3-4E25-B1CB-645DBDB732F9}" srcOrd="0" destOrd="0" presId="urn:microsoft.com/office/officeart/2005/8/layout/hierarchy1"/>
    <dgm:cxn modelId="{B6D37873-1B99-4110-82D6-C39EA53F1175}" type="presParOf" srcId="{EDD4B3AE-CC66-471E-AB55-AE65F2B62E44}" destId="{E4443799-C985-4837-B301-1D29FEDE45E3}" srcOrd="0" destOrd="0" presId="urn:microsoft.com/office/officeart/2005/8/layout/hierarchy1"/>
    <dgm:cxn modelId="{11611570-CF9B-4729-9770-7888034773DB}" type="presParOf" srcId="{E4443799-C985-4837-B301-1D29FEDE45E3}" destId="{B14C1D3A-9814-4C4C-856C-3E9AEBA16F0C}" srcOrd="0" destOrd="0" presId="urn:microsoft.com/office/officeart/2005/8/layout/hierarchy1"/>
    <dgm:cxn modelId="{9A58EA4B-65AE-46CD-95AA-4CFF500B8021}" type="presParOf" srcId="{B14C1D3A-9814-4C4C-856C-3E9AEBA16F0C}" destId="{312A6C0B-65DB-478D-A701-C14D60BF080C}" srcOrd="0" destOrd="0" presId="urn:microsoft.com/office/officeart/2005/8/layout/hierarchy1"/>
    <dgm:cxn modelId="{76344D96-0257-4C56-A9FD-F3E045256258}" type="presParOf" srcId="{B14C1D3A-9814-4C4C-856C-3E9AEBA16F0C}" destId="{A1AFB9E8-8FA3-4E25-B1CB-645DBDB732F9}" srcOrd="1" destOrd="0" presId="urn:microsoft.com/office/officeart/2005/8/layout/hierarchy1"/>
    <dgm:cxn modelId="{A4C7878A-BE6A-4012-A06D-1FF22186FBB5}" type="presParOf" srcId="{E4443799-C985-4837-B301-1D29FEDE45E3}" destId="{4B875EAF-D018-4CED-9A27-F2CE79473FC2}" srcOrd="1" destOrd="0" presId="urn:microsoft.com/office/officeart/2005/8/layout/hierarchy1"/>
    <dgm:cxn modelId="{07FB025A-2703-4AC0-8A55-8142EF840EB4}" type="presParOf" srcId="{4B875EAF-D018-4CED-9A27-F2CE79473FC2}" destId="{5913A3B8-7C64-4AED-8C84-22DA1E133D11}" srcOrd="0" destOrd="0" presId="urn:microsoft.com/office/officeart/2005/8/layout/hierarchy1"/>
    <dgm:cxn modelId="{88A14F99-9CA7-4519-A729-5FB79E48E4CA}" type="presParOf" srcId="{4B875EAF-D018-4CED-9A27-F2CE79473FC2}" destId="{781D24A2-328D-43D2-97F3-9DF185B55997}" srcOrd="1" destOrd="0" presId="urn:microsoft.com/office/officeart/2005/8/layout/hierarchy1"/>
    <dgm:cxn modelId="{786EBC08-5560-4345-96F5-2F4601C95AAE}" type="presParOf" srcId="{781D24A2-328D-43D2-97F3-9DF185B55997}" destId="{4560AA53-5827-4F49-8068-C85847A6F51E}" srcOrd="0" destOrd="0" presId="urn:microsoft.com/office/officeart/2005/8/layout/hierarchy1"/>
    <dgm:cxn modelId="{B98F0B32-7BD2-4B2D-9C9F-966023B689AD}" type="presParOf" srcId="{4560AA53-5827-4F49-8068-C85847A6F51E}" destId="{A99F1120-A52C-47DD-8BDA-BDFD91232EA8}" srcOrd="0" destOrd="0" presId="urn:microsoft.com/office/officeart/2005/8/layout/hierarchy1"/>
    <dgm:cxn modelId="{EE5EE7DB-7117-4CB0-9E96-30FDFE57B2FB}" type="presParOf" srcId="{4560AA53-5827-4F49-8068-C85847A6F51E}" destId="{881FEB52-F28F-4E88-916A-B73377C9BDDB}" srcOrd="1" destOrd="0" presId="urn:microsoft.com/office/officeart/2005/8/layout/hierarchy1"/>
    <dgm:cxn modelId="{414BABA1-8E25-42E3-9CD4-98E6045B129A}" type="presParOf" srcId="{781D24A2-328D-43D2-97F3-9DF185B55997}" destId="{2CD5915B-1166-48BC-BA59-6DDD7C01E68F}" srcOrd="1" destOrd="0" presId="urn:microsoft.com/office/officeart/2005/8/layout/hierarchy1"/>
    <dgm:cxn modelId="{E87EDA85-F302-47D8-A4F1-A31A294EF0B4}" type="presParOf" srcId="{4B875EAF-D018-4CED-9A27-F2CE79473FC2}" destId="{01F80611-8B73-4412-9F85-300E312E0BD2}" srcOrd="2" destOrd="0" presId="urn:microsoft.com/office/officeart/2005/8/layout/hierarchy1"/>
    <dgm:cxn modelId="{AE72BDF7-507C-4D60-8FF3-AAF887F7A387}" type="presParOf" srcId="{4B875EAF-D018-4CED-9A27-F2CE79473FC2}" destId="{D2429D4F-4578-4151-9C9D-C9F78565D47C}" srcOrd="3" destOrd="0" presId="urn:microsoft.com/office/officeart/2005/8/layout/hierarchy1"/>
    <dgm:cxn modelId="{16F974C4-446F-43E4-B904-003E28029A58}" type="presParOf" srcId="{D2429D4F-4578-4151-9C9D-C9F78565D47C}" destId="{0391FA7D-4BE0-492A-A3E0-EA87182A9A6F}" srcOrd="0" destOrd="0" presId="urn:microsoft.com/office/officeart/2005/8/layout/hierarchy1"/>
    <dgm:cxn modelId="{28347C52-5C35-426D-9A2D-C063FF14EFE0}" type="presParOf" srcId="{0391FA7D-4BE0-492A-A3E0-EA87182A9A6F}" destId="{55734402-BFE3-458A-80A9-CCC700861FA9}" srcOrd="0" destOrd="0" presId="urn:microsoft.com/office/officeart/2005/8/layout/hierarchy1"/>
    <dgm:cxn modelId="{8FF67A96-E2CB-41A7-9348-31A05D5615DE}" type="presParOf" srcId="{0391FA7D-4BE0-492A-A3E0-EA87182A9A6F}" destId="{E03753D1-9430-4235-A6D3-E34C0AC7D031}" srcOrd="1" destOrd="0" presId="urn:microsoft.com/office/officeart/2005/8/layout/hierarchy1"/>
    <dgm:cxn modelId="{C52038BD-5877-4094-813B-872FB80E203E}" type="presParOf" srcId="{D2429D4F-4578-4151-9C9D-C9F78565D47C}" destId="{CE26F7B2-5AE9-4564-8E03-3E492133C96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3C21E12-6D50-4D49-88D9-F551CBC0F3BD}" type="doc">
      <dgm:prSet loTypeId="urn:microsoft.com/office/officeart/2005/8/layout/hProcess9" loCatId="process" qsTypeId="urn:microsoft.com/office/officeart/2005/8/quickstyle/3d2" qsCatId="3D" csTypeId="urn:microsoft.com/office/officeart/2005/8/colors/accent1_2" csCatId="accent1" phldr="1"/>
      <dgm:spPr/>
    </dgm:pt>
    <dgm:pt modelId="{AEA8DBDC-FE26-4770-98AE-2B517CB9C7ED}">
      <dgm:prSet phldrT="[Текст]" custT="1"/>
      <dgm:spPr/>
      <dgm:t>
        <a:bodyPr/>
        <a:lstStyle/>
        <a:p>
          <a:r>
            <a:rPr lang="ru-RU" sz="2300" dirty="0">
              <a:latin typeface="Times New Roman" panose="02020603050405020304" pitchFamily="18" charset="0"/>
              <a:cs typeface="Times New Roman" panose="02020603050405020304" pitchFamily="18" charset="0"/>
            </a:rPr>
            <a:t>Международное звено </a:t>
          </a:r>
        </a:p>
      </dgm:t>
    </dgm:pt>
    <dgm:pt modelId="{C5F0CCB9-06F1-458E-AA4D-94361D7A218B}" type="parTrans" cxnId="{507547A9-BFBB-43AB-94E7-6571BFF575A7}">
      <dgm:prSet/>
      <dgm:spPr/>
      <dgm:t>
        <a:bodyPr/>
        <a:lstStyle/>
        <a:p>
          <a:endParaRPr lang="ru-RU" sz="2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372B09-C750-4485-808A-8C8E1D4F4260}" type="sibTrans" cxnId="{507547A9-BFBB-43AB-94E7-6571BFF575A7}">
      <dgm:prSet/>
      <dgm:spPr/>
      <dgm:t>
        <a:bodyPr/>
        <a:lstStyle/>
        <a:p>
          <a:endParaRPr lang="ru-RU" sz="2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8B2B44-7794-476A-B5BB-BA85A26F3EB0}">
      <dgm:prSet phldrT="[Текст]" custT="1"/>
      <dgm:spPr/>
      <dgm:t>
        <a:bodyPr/>
        <a:lstStyle/>
        <a:p>
          <a:r>
            <a:rPr lang="ru-RU" sz="2300" dirty="0"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Национальное звено </a:t>
          </a:r>
        </a:p>
      </dgm:t>
    </dgm:pt>
    <dgm:pt modelId="{E130D127-2C86-4554-BB7B-7998282A4E2B}" type="parTrans" cxnId="{80F6E8DA-C864-4457-9CE6-3F03F7DC3C97}">
      <dgm:prSet/>
      <dgm:spPr/>
      <dgm:t>
        <a:bodyPr/>
        <a:lstStyle/>
        <a:p>
          <a:endParaRPr lang="ru-RU" sz="2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C3770D-D9BE-4BE2-A78A-DFB9D3499E99}" type="sibTrans" cxnId="{80F6E8DA-C864-4457-9CE6-3F03F7DC3C97}">
      <dgm:prSet/>
      <dgm:spPr/>
      <dgm:t>
        <a:bodyPr/>
        <a:lstStyle/>
        <a:p>
          <a:endParaRPr lang="ru-RU" sz="2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72CBBC-668E-4C4E-A765-BF3B5A4BF3F6}">
      <dgm:prSet phldrT="[Текст]" custT="1"/>
      <dgm:spPr/>
      <dgm:t>
        <a:bodyPr/>
        <a:lstStyle/>
        <a:p>
          <a:r>
            <a:rPr lang="ru-RU" sz="2300" dirty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Региональное звено </a:t>
          </a:r>
        </a:p>
      </dgm:t>
    </dgm:pt>
    <dgm:pt modelId="{992B3C3D-1810-4B8E-8198-2841B5823A5C}" type="parTrans" cxnId="{5F80F10A-68DD-4879-83AE-D3A4F3CAD9A4}">
      <dgm:prSet/>
      <dgm:spPr/>
      <dgm:t>
        <a:bodyPr/>
        <a:lstStyle/>
        <a:p>
          <a:endParaRPr lang="ru-RU" sz="2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1C5F48-F5FB-49B4-84D2-ADF6D6A29D8C}" type="sibTrans" cxnId="{5F80F10A-68DD-4879-83AE-D3A4F3CAD9A4}">
      <dgm:prSet/>
      <dgm:spPr/>
      <dgm:t>
        <a:bodyPr/>
        <a:lstStyle/>
        <a:p>
          <a:endParaRPr lang="ru-RU" sz="2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BB620E-CE1D-4EB6-86A9-579D8CE708F5}">
      <dgm:prSet custT="1"/>
      <dgm:spPr/>
      <dgm:t>
        <a:bodyPr/>
        <a:lstStyle/>
        <a:p>
          <a:r>
            <a:rPr lang="ru-RU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Потребительское звено </a:t>
          </a:r>
        </a:p>
      </dgm:t>
    </dgm:pt>
    <dgm:pt modelId="{64D57611-D89D-490F-BB48-D2906F080475}" type="parTrans" cxnId="{12075BF7-4B48-4D28-9CE6-5D69EF89495E}">
      <dgm:prSet/>
      <dgm:spPr/>
      <dgm:t>
        <a:bodyPr/>
        <a:lstStyle/>
        <a:p>
          <a:endParaRPr lang="ru-RU" sz="2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626515-D556-4465-8804-3BC05068A3C3}" type="sibTrans" cxnId="{12075BF7-4B48-4D28-9CE6-5D69EF89495E}">
      <dgm:prSet/>
      <dgm:spPr/>
      <dgm:t>
        <a:bodyPr/>
        <a:lstStyle/>
        <a:p>
          <a:endParaRPr lang="ru-RU" sz="2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1E4BFC-DDE5-44CE-AFC3-80BE83B03CFC}" type="pres">
      <dgm:prSet presAssocID="{83C21E12-6D50-4D49-88D9-F551CBC0F3BD}" presName="CompostProcess" presStyleCnt="0">
        <dgm:presLayoutVars>
          <dgm:dir/>
          <dgm:resizeHandles val="exact"/>
        </dgm:presLayoutVars>
      </dgm:prSet>
      <dgm:spPr/>
    </dgm:pt>
    <dgm:pt modelId="{F2A1665B-7625-43C0-A3F1-AF6436A3D933}" type="pres">
      <dgm:prSet presAssocID="{83C21E12-6D50-4D49-88D9-F551CBC0F3BD}" presName="arrow" presStyleLbl="bgShp" presStyleIdx="0" presStyleCnt="1"/>
      <dgm:spPr/>
    </dgm:pt>
    <dgm:pt modelId="{394BE423-590A-4838-9ABD-ECA6DC75912C}" type="pres">
      <dgm:prSet presAssocID="{83C21E12-6D50-4D49-88D9-F551CBC0F3BD}" presName="linearProcess" presStyleCnt="0"/>
      <dgm:spPr/>
    </dgm:pt>
    <dgm:pt modelId="{A265B835-140B-46C3-91D8-F860BFDF971E}" type="pres">
      <dgm:prSet presAssocID="{AEA8DBDC-FE26-4770-98AE-2B517CB9C7ED}" presName="textNode" presStyleLbl="node1" presStyleIdx="0" presStyleCnt="4">
        <dgm:presLayoutVars>
          <dgm:bulletEnabled val="1"/>
        </dgm:presLayoutVars>
      </dgm:prSet>
      <dgm:spPr/>
    </dgm:pt>
    <dgm:pt modelId="{749124C5-BCF8-4852-965B-78D49783B632}" type="pres">
      <dgm:prSet presAssocID="{5C372B09-C750-4485-808A-8C8E1D4F4260}" presName="sibTrans" presStyleCnt="0"/>
      <dgm:spPr/>
    </dgm:pt>
    <dgm:pt modelId="{80350612-672A-43BE-9DAE-525E1E8D3AB1}" type="pres">
      <dgm:prSet presAssocID="{008B2B44-7794-476A-B5BB-BA85A26F3EB0}" presName="textNode" presStyleLbl="node1" presStyleIdx="1" presStyleCnt="4">
        <dgm:presLayoutVars>
          <dgm:bulletEnabled val="1"/>
        </dgm:presLayoutVars>
      </dgm:prSet>
      <dgm:spPr/>
    </dgm:pt>
    <dgm:pt modelId="{70F2D706-93DD-42E0-8632-A5674C1E8063}" type="pres">
      <dgm:prSet presAssocID="{84C3770D-D9BE-4BE2-A78A-DFB9D3499E99}" presName="sibTrans" presStyleCnt="0"/>
      <dgm:spPr/>
    </dgm:pt>
    <dgm:pt modelId="{E6FA755A-EFD0-4BB5-A58F-4AE5FC638F9D}" type="pres">
      <dgm:prSet presAssocID="{FB72CBBC-668E-4C4E-A765-BF3B5A4BF3F6}" presName="textNode" presStyleLbl="node1" presStyleIdx="2" presStyleCnt="4">
        <dgm:presLayoutVars>
          <dgm:bulletEnabled val="1"/>
        </dgm:presLayoutVars>
      </dgm:prSet>
      <dgm:spPr/>
    </dgm:pt>
    <dgm:pt modelId="{EBF5664E-45BD-4FDE-A6A5-43C1A6D7DC3E}" type="pres">
      <dgm:prSet presAssocID="{A81C5F48-F5FB-49B4-84D2-ADF6D6A29D8C}" presName="sibTrans" presStyleCnt="0"/>
      <dgm:spPr/>
    </dgm:pt>
    <dgm:pt modelId="{ABF02740-6FB4-4A2B-9BA8-685F629DA49D}" type="pres">
      <dgm:prSet presAssocID="{15BB620E-CE1D-4EB6-86A9-579D8CE708F5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5F80F10A-68DD-4879-83AE-D3A4F3CAD9A4}" srcId="{83C21E12-6D50-4D49-88D9-F551CBC0F3BD}" destId="{FB72CBBC-668E-4C4E-A765-BF3B5A4BF3F6}" srcOrd="2" destOrd="0" parTransId="{992B3C3D-1810-4B8E-8198-2841B5823A5C}" sibTransId="{A81C5F48-F5FB-49B4-84D2-ADF6D6A29D8C}"/>
    <dgm:cxn modelId="{F0EFBA32-345D-454A-860D-A9CC684F9F81}" type="presOf" srcId="{008B2B44-7794-476A-B5BB-BA85A26F3EB0}" destId="{80350612-672A-43BE-9DAE-525E1E8D3AB1}" srcOrd="0" destOrd="0" presId="urn:microsoft.com/office/officeart/2005/8/layout/hProcess9"/>
    <dgm:cxn modelId="{1DD3163E-8D44-424C-8DC6-DA78C42F676F}" type="presOf" srcId="{FB72CBBC-668E-4C4E-A765-BF3B5A4BF3F6}" destId="{E6FA755A-EFD0-4BB5-A58F-4AE5FC638F9D}" srcOrd="0" destOrd="0" presId="urn:microsoft.com/office/officeart/2005/8/layout/hProcess9"/>
    <dgm:cxn modelId="{EBA9764D-B743-4F02-B3AD-272531B48DBA}" type="presOf" srcId="{AEA8DBDC-FE26-4770-98AE-2B517CB9C7ED}" destId="{A265B835-140B-46C3-91D8-F860BFDF971E}" srcOrd="0" destOrd="0" presId="urn:microsoft.com/office/officeart/2005/8/layout/hProcess9"/>
    <dgm:cxn modelId="{989C4875-2CEA-4672-A50B-BBB43986E66F}" type="presOf" srcId="{83C21E12-6D50-4D49-88D9-F551CBC0F3BD}" destId="{C81E4BFC-DDE5-44CE-AFC3-80BE83B03CFC}" srcOrd="0" destOrd="0" presId="urn:microsoft.com/office/officeart/2005/8/layout/hProcess9"/>
    <dgm:cxn modelId="{F0AF31A3-9191-4371-9CCF-B9EECE07D147}" type="presOf" srcId="{15BB620E-CE1D-4EB6-86A9-579D8CE708F5}" destId="{ABF02740-6FB4-4A2B-9BA8-685F629DA49D}" srcOrd="0" destOrd="0" presId="urn:microsoft.com/office/officeart/2005/8/layout/hProcess9"/>
    <dgm:cxn modelId="{507547A9-BFBB-43AB-94E7-6571BFF575A7}" srcId="{83C21E12-6D50-4D49-88D9-F551CBC0F3BD}" destId="{AEA8DBDC-FE26-4770-98AE-2B517CB9C7ED}" srcOrd="0" destOrd="0" parTransId="{C5F0CCB9-06F1-458E-AA4D-94361D7A218B}" sibTransId="{5C372B09-C750-4485-808A-8C8E1D4F4260}"/>
    <dgm:cxn modelId="{80F6E8DA-C864-4457-9CE6-3F03F7DC3C97}" srcId="{83C21E12-6D50-4D49-88D9-F551CBC0F3BD}" destId="{008B2B44-7794-476A-B5BB-BA85A26F3EB0}" srcOrd="1" destOrd="0" parTransId="{E130D127-2C86-4554-BB7B-7998282A4E2B}" sibTransId="{84C3770D-D9BE-4BE2-A78A-DFB9D3499E99}"/>
    <dgm:cxn modelId="{12075BF7-4B48-4D28-9CE6-5D69EF89495E}" srcId="{83C21E12-6D50-4D49-88D9-F551CBC0F3BD}" destId="{15BB620E-CE1D-4EB6-86A9-579D8CE708F5}" srcOrd="3" destOrd="0" parTransId="{64D57611-D89D-490F-BB48-D2906F080475}" sibTransId="{B0626515-D556-4465-8804-3BC05068A3C3}"/>
    <dgm:cxn modelId="{A0A5F2A9-7CD0-4E9F-ABB5-37B802FEF326}" type="presParOf" srcId="{C81E4BFC-DDE5-44CE-AFC3-80BE83B03CFC}" destId="{F2A1665B-7625-43C0-A3F1-AF6436A3D933}" srcOrd="0" destOrd="0" presId="urn:microsoft.com/office/officeart/2005/8/layout/hProcess9"/>
    <dgm:cxn modelId="{25397C32-7F1C-4625-9AE1-713FB4F7E7B6}" type="presParOf" srcId="{C81E4BFC-DDE5-44CE-AFC3-80BE83B03CFC}" destId="{394BE423-590A-4838-9ABD-ECA6DC75912C}" srcOrd="1" destOrd="0" presId="urn:microsoft.com/office/officeart/2005/8/layout/hProcess9"/>
    <dgm:cxn modelId="{5A559AF2-0228-4E40-BBA9-D7CFE478D5B3}" type="presParOf" srcId="{394BE423-590A-4838-9ABD-ECA6DC75912C}" destId="{A265B835-140B-46C3-91D8-F860BFDF971E}" srcOrd="0" destOrd="0" presId="urn:microsoft.com/office/officeart/2005/8/layout/hProcess9"/>
    <dgm:cxn modelId="{86429172-AAE1-4621-9EEE-86F381BFDBA0}" type="presParOf" srcId="{394BE423-590A-4838-9ABD-ECA6DC75912C}" destId="{749124C5-BCF8-4852-965B-78D49783B632}" srcOrd="1" destOrd="0" presId="urn:microsoft.com/office/officeart/2005/8/layout/hProcess9"/>
    <dgm:cxn modelId="{3EE4BBD1-A969-4F77-8391-621987460A1E}" type="presParOf" srcId="{394BE423-590A-4838-9ABD-ECA6DC75912C}" destId="{80350612-672A-43BE-9DAE-525E1E8D3AB1}" srcOrd="2" destOrd="0" presId="urn:microsoft.com/office/officeart/2005/8/layout/hProcess9"/>
    <dgm:cxn modelId="{97CD686A-44D1-4B51-9DE4-3D6CF4AA2252}" type="presParOf" srcId="{394BE423-590A-4838-9ABD-ECA6DC75912C}" destId="{70F2D706-93DD-42E0-8632-A5674C1E8063}" srcOrd="3" destOrd="0" presId="urn:microsoft.com/office/officeart/2005/8/layout/hProcess9"/>
    <dgm:cxn modelId="{CC850793-A34B-4FED-9011-80B653A62725}" type="presParOf" srcId="{394BE423-590A-4838-9ABD-ECA6DC75912C}" destId="{E6FA755A-EFD0-4BB5-A58F-4AE5FC638F9D}" srcOrd="4" destOrd="0" presId="urn:microsoft.com/office/officeart/2005/8/layout/hProcess9"/>
    <dgm:cxn modelId="{A685C175-F710-45A2-BBB2-C9D2FD577153}" type="presParOf" srcId="{394BE423-590A-4838-9ABD-ECA6DC75912C}" destId="{EBF5664E-45BD-4FDE-A6A5-43C1A6D7DC3E}" srcOrd="5" destOrd="0" presId="urn:microsoft.com/office/officeart/2005/8/layout/hProcess9"/>
    <dgm:cxn modelId="{CC39DB3F-4C54-4D52-90C9-269395F52233}" type="presParOf" srcId="{394BE423-590A-4838-9ABD-ECA6DC75912C}" destId="{ABF02740-6FB4-4A2B-9BA8-685F629DA49D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E0959C-5221-49DC-A727-9AF97E0ED7AF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67D4A8-ACD8-4288-AB6C-F017150C9641}">
      <dgm:prSet phldrT="[Текст]"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Функции информационной инфраструктуры </a:t>
          </a:r>
        </a:p>
      </dgm:t>
    </dgm:pt>
    <dgm:pt modelId="{98638409-CFDA-4BF1-921A-C2D7A822F1F9}" type="parTrans" cxnId="{E528E77C-2031-40CA-A9DA-0BDE1429274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05FE02-C2C7-4E43-BF07-40A644828022}" type="sibTrans" cxnId="{E528E77C-2031-40CA-A9DA-0BDE1429274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53D4B2-EDF0-4A4E-BD78-119B18BF6322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доступа к услугам передачи данных, то есть, собственно, к телекоммуникационным сервисам</a:t>
          </a:r>
        </a:p>
      </dgm:t>
    </dgm:pt>
    <dgm:pt modelId="{571401DC-0D22-465B-8F1E-48C7D4F488B5}" type="parTrans" cxnId="{BC50133B-9002-4F26-BB65-8DC3C70753B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389691-30E4-4166-B21E-33362BC06D94}" type="sibTrans" cxnId="{BC50133B-9002-4F26-BB65-8DC3C70753B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32EF7C-E54E-496D-A921-4152E7E713F8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дистанционного доступа к рынку труда, образовательным услугам, сервисам обеспечения правопорядка, развлекательным сервисам, розничной торговле, телемедицине, финансовым услугам</a:t>
          </a:r>
        </a:p>
      </dgm:t>
    </dgm:pt>
    <dgm:pt modelId="{A3703AFE-E39B-45E7-854D-CB7E7306106A}" type="parTrans" cxnId="{26310E66-BD33-4C8C-ABCA-3DCD76DA023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D03018-9F53-4704-86B8-C3FE75F07B24}" type="sibTrans" cxnId="{26310E66-BD33-4C8C-ABCA-3DCD76DA023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F49C3B-2152-4E14-A116-98456DDF1015}" type="pres">
      <dgm:prSet presAssocID="{29E0959C-5221-49DC-A727-9AF97E0ED7A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A5F1B99-8B56-41CD-BDF5-E89F3B8AB2E5}" type="pres">
      <dgm:prSet presAssocID="{5467D4A8-ACD8-4288-AB6C-F017150C9641}" presName="hierRoot1" presStyleCnt="0"/>
      <dgm:spPr/>
    </dgm:pt>
    <dgm:pt modelId="{936671B3-D7D6-4960-9191-80C7E70C9136}" type="pres">
      <dgm:prSet presAssocID="{5467D4A8-ACD8-4288-AB6C-F017150C9641}" presName="composite" presStyleCnt="0"/>
      <dgm:spPr/>
    </dgm:pt>
    <dgm:pt modelId="{43369F13-E1D9-4BB6-AA08-27267B8BA7E2}" type="pres">
      <dgm:prSet presAssocID="{5467D4A8-ACD8-4288-AB6C-F017150C9641}" presName="background" presStyleLbl="node0" presStyleIdx="0" presStyleCnt="1"/>
      <dgm:spPr/>
    </dgm:pt>
    <dgm:pt modelId="{E8FA73AE-2C59-44F8-B742-E94E9E4886F0}" type="pres">
      <dgm:prSet presAssocID="{5467D4A8-ACD8-4288-AB6C-F017150C9641}" presName="text" presStyleLbl="fgAcc0" presStyleIdx="0" presStyleCnt="1">
        <dgm:presLayoutVars>
          <dgm:chPref val="3"/>
        </dgm:presLayoutVars>
      </dgm:prSet>
      <dgm:spPr/>
    </dgm:pt>
    <dgm:pt modelId="{0CBB59D4-18FE-4B3C-8E7C-3504586A13EB}" type="pres">
      <dgm:prSet presAssocID="{5467D4A8-ACD8-4288-AB6C-F017150C9641}" presName="hierChild2" presStyleCnt="0"/>
      <dgm:spPr/>
    </dgm:pt>
    <dgm:pt modelId="{F887BA0F-B728-4853-BBA7-49755F07E462}" type="pres">
      <dgm:prSet presAssocID="{571401DC-0D22-465B-8F1E-48C7D4F488B5}" presName="Name10" presStyleLbl="parChTrans1D2" presStyleIdx="0" presStyleCnt="2"/>
      <dgm:spPr/>
    </dgm:pt>
    <dgm:pt modelId="{18F43350-2C4B-4FE9-AD79-615C95957611}" type="pres">
      <dgm:prSet presAssocID="{AE53D4B2-EDF0-4A4E-BD78-119B18BF6322}" presName="hierRoot2" presStyleCnt="0"/>
      <dgm:spPr/>
    </dgm:pt>
    <dgm:pt modelId="{E7ECE7AE-1C52-49E3-AD84-B9DF2884AE9D}" type="pres">
      <dgm:prSet presAssocID="{AE53D4B2-EDF0-4A4E-BD78-119B18BF6322}" presName="composite2" presStyleCnt="0"/>
      <dgm:spPr/>
    </dgm:pt>
    <dgm:pt modelId="{5A7BD2D4-3ABF-4D14-80F9-53F23024DE31}" type="pres">
      <dgm:prSet presAssocID="{AE53D4B2-EDF0-4A4E-BD78-119B18BF6322}" presName="background2" presStyleLbl="node2" presStyleIdx="0" presStyleCnt="2"/>
      <dgm:spPr/>
    </dgm:pt>
    <dgm:pt modelId="{76C28160-172D-429D-8B6C-AE1578E16C56}" type="pres">
      <dgm:prSet presAssocID="{AE53D4B2-EDF0-4A4E-BD78-119B18BF6322}" presName="text2" presStyleLbl="fgAcc2" presStyleIdx="0" presStyleCnt="2">
        <dgm:presLayoutVars>
          <dgm:chPref val="3"/>
        </dgm:presLayoutVars>
      </dgm:prSet>
      <dgm:spPr/>
    </dgm:pt>
    <dgm:pt modelId="{259CA20C-C3C2-4E26-9F47-EAE019ECD7EB}" type="pres">
      <dgm:prSet presAssocID="{AE53D4B2-EDF0-4A4E-BD78-119B18BF6322}" presName="hierChild3" presStyleCnt="0"/>
      <dgm:spPr/>
    </dgm:pt>
    <dgm:pt modelId="{FF3A1425-F0BE-40B3-B116-EB8DBBFE60B6}" type="pres">
      <dgm:prSet presAssocID="{A3703AFE-E39B-45E7-854D-CB7E7306106A}" presName="Name10" presStyleLbl="parChTrans1D2" presStyleIdx="1" presStyleCnt="2"/>
      <dgm:spPr/>
    </dgm:pt>
    <dgm:pt modelId="{F255F82F-6B1D-4947-98FE-7DACC28519D2}" type="pres">
      <dgm:prSet presAssocID="{8632EF7C-E54E-496D-A921-4152E7E713F8}" presName="hierRoot2" presStyleCnt="0"/>
      <dgm:spPr/>
    </dgm:pt>
    <dgm:pt modelId="{0D699471-5A75-4B1B-993C-A8DD8500B43F}" type="pres">
      <dgm:prSet presAssocID="{8632EF7C-E54E-496D-A921-4152E7E713F8}" presName="composite2" presStyleCnt="0"/>
      <dgm:spPr/>
    </dgm:pt>
    <dgm:pt modelId="{5E425878-57FA-423E-8C09-32AE18069770}" type="pres">
      <dgm:prSet presAssocID="{8632EF7C-E54E-496D-A921-4152E7E713F8}" presName="background2" presStyleLbl="node2" presStyleIdx="1" presStyleCnt="2"/>
      <dgm:spPr/>
    </dgm:pt>
    <dgm:pt modelId="{5A595153-AF4D-4A82-B951-83838970C120}" type="pres">
      <dgm:prSet presAssocID="{8632EF7C-E54E-496D-A921-4152E7E713F8}" presName="text2" presStyleLbl="fgAcc2" presStyleIdx="1" presStyleCnt="2">
        <dgm:presLayoutVars>
          <dgm:chPref val="3"/>
        </dgm:presLayoutVars>
      </dgm:prSet>
      <dgm:spPr/>
    </dgm:pt>
    <dgm:pt modelId="{344B3E77-9D6D-4C15-993F-0F150865344F}" type="pres">
      <dgm:prSet presAssocID="{8632EF7C-E54E-496D-A921-4152E7E713F8}" presName="hierChild3" presStyleCnt="0"/>
      <dgm:spPr/>
    </dgm:pt>
  </dgm:ptLst>
  <dgm:cxnLst>
    <dgm:cxn modelId="{2CB3B20D-853B-4C8C-8A67-5C020E78143D}" type="presOf" srcId="{AE53D4B2-EDF0-4A4E-BD78-119B18BF6322}" destId="{76C28160-172D-429D-8B6C-AE1578E16C56}" srcOrd="0" destOrd="0" presId="urn:microsoft.com/office/officeart/2005/8/layout/hierarchy1"/>
    <dgm:cxn modelId="{4F5C7C29-DF07-443F-943C-A83DEE4F6C61}" type="presOf" srcId="{571401DC-0D22-465B-8F1E-48C7D4F488B5}" destId="{F887BA0F-B728-4853-BBA7-49755F07E462}" srcOrd="0" destOrd="0" presId="urn:microsoft.com/office/officeart/2005/8/layout/hierarchy1"/>
    <dgm:cxn modelId="{BC50133B-9002-4F26-BB65-8DC3C70753B1}" srcId="{5467D4A8-ACD8-4288-AB6C-F017150C9641}" destId="{AE53D4B2-EDF0-4A4E-BD78-119B18BF6322}" srcOrd="0" destOrd="0" parTransId="{571401DC-0D22-465B-8F1E-48C7D4F488B5}" sibTransId="{E6389691-30E4-4166-B21E-33362BC06D94}"/>
    <dgm:cxn modelId="{8F90BA4B-5B9C-4B54-B679-4628D459D0D6}" type="presOf" srcId="{8632EF7C-E54E-496D-A921-4152E7E713F8}" destId="{5A595153-AF4D-4A82-B951-83838970C120}" srcOrd="0" destOrd="0" presId="urn:microsoft.com/office/officeart/2005/8/layout/hierarchy1"/>
    <dgm:cxn modelId="{26310E66-BD33-4C8C-ABCA-3DCD76DA0231}" srcId="{5467D4A8-ACD8-4288-AB6C-F017150C9641}" destId="{8632EF7C-E54E-496D-A921-4152E7E713F8}" srcOrd="1" destOrd="0" parTransId="{A3703AFE-E39B-45E7-854D-CB7E7306106A}" sibTransId="{F0D03018-9F53-4704-86B8-C3FE75F07B24}"/>
    <dgm:cxn modelId="{F8D8DD73-45E1-4269-8EEC-44116B6A7C1A}" type="presOf" srcId="{5467D4A8-ACD8-4288-AB6C-F017150C9641}" destId="{E8FA73AE-2C59-44F8-B742-E94E9E4886F0}" srcOrd="0" destOrd="0" presId="urn:microsoft.com/office/officeart/2005/8/layout/hierarchy1"/>
    <dgm:cxn modelId="{E528E77C-2031-40CA-A9DA-0BDE1429274D}" srcId="{29E0959C-5221-49DC-A727-9AF97E0ED7AF}" destId="{5467D4A8-ACD8-4288-AB6C-F017150C9641}" srcOrd="0" destOrd="0" parTransId="{98638409-CFDA-4BF1-921A-C2D7A822F1F9}" sibTransId="{5A05FE02-C2C7-4E43-BF07-40A644828022}"/>
    <dgm:cxn modelId="{7DB5FEBB-A64F-4C30-AC2A-4AFA47F1A3DA}" type="presOf" srcId="{A3703AFE-E39B-45E7-854D-CB7E7306106A}" destId="{FF3A1425-F0BE-40B3-B116-EB8DBBFE60B6}" srcOrd="0" destOrd="0" presId="urn:microsoft.com/office/officeart/2005/8/layout/hierarchy1"/>
    <dgm:cxn modelId="{2F2564D5-8B11-41C8-BDC6-2BE61E3D5E65}" type="presOf" srcId="{29E0959C-5221-49DC-A727-9AF97E0ED7AF}" destId="{DFF49C3B-2152-4E14-A116-98456DDF1015}" srcOrd="0" destOrd="0" presId="urn:microsoft.com/office/officeart/2005/8/layout/hierarchy1"/>
    <dgm:cxn modelId="{D5DF2B8C-9151-41F4-AA1E-76E3F1D4C6C8}" type="presParOf" srcId="{DFF49C3B-2152-4E14-A116-98456DDF1015}" destId="{5A5F1B99-8B56-41CD-BDF5-E89F3B8AB2E5}" srcOrd="0" destOrd="0" presId="urn:microsoft.com/office/officeart/2005/8/layout/hierarchy1"/>
    <dgm:cxn modelId="{4F5B815C-4D79-40AA-8129-A4349A6B5D78}" type="presParOf" srcId="{5A5F1B99-8B56-41CD-BDF5-E89F3B8AB2E5}" destId="{936671B3-D7D6-4960-9191-80C7E70C9136}" srcOrd="0" destOrd="0" presId="urn:microsoft.com/office/officeart/2005/8/layout/hierarchy1"/>
    <dgm:cxn modelId="{C1D253BB-BAB3-418F-97BD-4F6B2B2EE24B}" type="presParOf" srcId="{936671B3-D7D6-4960-9191-80C7E70C9136}" destId="{43369F13-E1D9-4BB6-AA08-27267B8BA7E2}" srcOrd="0" destOrd="0" presId="urn:microsoft.com/office/officeart/2005/8/layout/hierarchy1"/>
    <dgm:cxn modelId="{63282988-3108-4378-BBC3-929B9391A945}" type="presParOf" srcId="{936671B3-D7D6-4960-9191-80C7E70C9136}" destId="{E8FA73AE-2C59-44F8-B742-E94E9E4886F0}" srcOrd="1" destOrd="0" presId="urn:microsoft.com/office/officeart/2005/8/layout/hierarchy1"/>
    <dgm:cxn modelId="{DA0B8BD9-B173-4053-8AF2-948F36DE06FC}" type="presParOf" srcId="{5A5F1B99-8B56-41CD-BDF5-E89F3B8AB2E5}" destId="{0CBB59D4-18FE-4B3C-8E7C-3504586A13EB}" srcOrd="1" destOrd="0" presId="urn:microsoft.com/office/officeart/2005/8/layout/hierarchy1"/>
    <dgm:cxn modelId="{E8CCEA78-CDD3-4AD6-A416-B7E1969F16DE}" type="presParOf" srcId="{0CBB59D4-18FE-4B3C-8E7C-3504586A13EB}" destId="{F887BA0F-B728-4853-BBA7-49755F07E462}" srcOrd="0" destOrd="0" presId="urn:microsoft.com/office/officeart/2005/8/layout/hierarchy1"/>
    <dgm:cxn modelId="{CC739851-6CD1-40DD-A4A0-769E160739CE}" type="presParOf" srcId="{0CBB59D4-18FE-4B3C-8E7C-3504586A13EB}" destId="{18F43350-2C4B-4FE9-AD79-615C95957611}" srcOrd="1" destOrd="0" presId="urn:microsoft.com/office/officeart/2005/8/layout/hierarchy1"/>
    <dgm:cxn modelId="{DD33BD82-58D0-47A8-A11E-AF9B8ED9D98D}" type="presParOf" srcId="{18F43350-2C4B-4FE9-AD79-615C95957611}" destId="{E7ECE7AE-1C52-49E3-AD84-B9DF2884AE9D}" srcOrd="0" destOrd="0" presId="urn:microsoft.com/office/officeart/2005/8/layout/hierarchy1"/>
    <dgm:cxn modelId="{A5D14543-2D3B-4540-AE59-FA764002EB5F}" type="presParOf" srcId="{E7ECE7AE-1C52-49E3-AD84-B9DF2884AE9D}" destId="{5A7BD2D4-3ABF-4D14-80F9-53F23024DE31}" srcOrd="0" destOrd="0" presId="urn:microsoft.com/office/officeart/2005/8/layout/hierarchy1"/>
    <dgm:cxn modelId="{A04F8835-2D2F-4FD5-A12C-69053620A72C}" type="presParOf" srcId="{E7ECE7AE-1C52-49E3-AD84-B9DF2884AE9D}" destId="{76C28160-172D-429D-8B6C-AE1578E16C56}" srcOrd="1" destOrd="0" presId="urn:microsoft.com/office/officeart/2005/8/layout/hierarchy1"/>
    <dgm:cxn modelId="{3BC62347-97D3-480F-B569-67B6050F3FCE}" type="presParOf" srcId="{18F43350-2C4B-4FE9-AD79-615C95957611}" destId="{259CA20C-C3C2-4E26-9F47-EAE019ECD7EB}" srcOrd="1" destOrd="0" presId="urn:microsoft.com/office/officeart/2005/8/layout/hierarchy1"/>
    <dgm:cxn modelId="{E6BF107A-343B-4692-98E3-422C836D63F6}" type="presParOf" srcId="{0CBB59D4-18FE-4B3C-8E7C-3504586A13EB}" destId="{FF3A1425-F0BE-40B3-B116-EB8DBBFE60B6}" srcOrd="2" destOrd="0" presId="urn:microsoft.com/office/officeart/2005/8/layout/hierarchy1"/>
    <dgm:cxn modelId="{63065091-AE69-44FE-BA0E-EE432E945A9C}" type="presParOf" srcId="{0CBB59D4-18FE-4B3C-8E7C-3504586A13EB}" destId="{F255F82F-6B1D-4947-98FE-7DACC28519D2}" srcOrd="3" destOrd="0" presId="urn:microsoft.com/office/officeart/2005/8/layout/hierarchy1"/>
    <dgm:cxn modelId="{3E38F084-EB97-4E12-81A9-6C5E52EAB80C}" type="presParOf" srcId="{F255F82F-6B1D-4947-98FE-7DACC28519D2}" destId="{0D699471-5A75-4B1B-993C-A8DD8500B43F}" srcOrd="0" destOrd="0" presId="urn:microsoft.com/office/officeart/2005/8/layout/hierarchy1"/>
    <dgm:cxn modelId="{33FC48C3-0CBC-4849-A967-8AF4005B2C81}" type="presParOf" srcId="{0D699471-5A75-4B1B-993C-A8DD8500B43F}" destId="{5E425878-57FA-423E-8C09-32AE18069770}" srcOrd="0" destOrd="0" presId="urn:microsoft.com/office/officeart/2005/8/layout/hierarchy1"/>
    <dgm:cxn modelId="{9D73B615-FDAC-495C-AE20-B899019FA054}" type="presParOf" srcId="{0D699471-5A75-4B1B-993C-A8DD8500B43F}" destId="{5A595153-AF4D-4A82-B951-83838970C120}" srcOrd="1" destOrd="0" presId="urn:microsoft.com/office/officeart/2005/8/layout/hierarchy1"/>
    <dgm:cxn modelId="{9196F202-7877-4B49-B2ED-2D277AD053D9}" type="presParOf" srcId="{F255F82F-6B1D-4947-98FE-7DACC28519D2}" destId="{344B3E77-9D6D-4C15-993F-0F150865344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5934C6-07B7-4ED6-ABCC-B60D1D1390B4}">
      <dsp:nvSpPr>
        <dsp:cNvPr id="0" name=""/>
        <dsp:cNvSpPr/>
      </dsp:nvSpPr>
      <dsp:spPr>
        <a:xfrm>
          <a:off x="4435558" y="3037152"/>
          <a:ext cx="663294" cy="2527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1647" y="0"/>
              </a:lnTo>
              <a:lnTo>
                <a:pt x="331647" y="2527797"/>
              </a:lnTo>
              <a:lnTo>
                <a:pt x="663294" y="2527797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01871" y="4235716"/>
        <a:ext cx="130668" cy="130668"/>
      </dsp:txXfrm>
    </dsp:sp>
    <dsp:sp modelId="{9CD2C319-16CE-4246-A6A1-8DF5DA964B23}">
      <dsp:nvSpPr>
        <dsp:cNvPr id="0" name=""/>
        <dsp:cNvSpPr/>
      </dsp:nvSpPr>
      <dsp:spPr>
        <a:xfrm>
          <a:off x="4435558" y="3037152"/>
          <a:ext cx="663294" cy="12638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1647" y="0"/>
              </a:lnTo>
              <a:lnTo>
                <a:pt x="331647" y="1263898"/>
              </a:lnTo>
              <a:lnTo>
                <a:pt x="663294" y="1263898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31521" y="3633417"/>
        <a:ext cx="71368" cy="71368"/>
      </dsp:txXfrm>
    </dsp:sp>
    <dsp:sp modelId="{4EABCF5A-4316-4B56-BE0A-22748735C771}">
      <dsp:nvSpPr>
        <dsp:cNvPr id="0" name=""/>
        <dsp:cNvSpPr/>
      </dsp:nvSpPr>
      <dsp:spPr>
        <a:xfrm>
          <a:off x="4435558" y="2991432"/>
          <a:ext cx="6632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3294" y="45720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0623" y="3020570"/>
        <a:ext cx="33164" cy="33164"/>
      </dsp:txXfrm>
    </dsp:sp>
    <dsp:sp modelId="{B8C01FF9-107A-4319-9BEF-2C2CF7EB4804}">
      <dsp:nvSpPr>
        <dsp:cNvPr id="0" name=""/>
        <dsp:cNvSpPr/>
      </dsp:nvSpPr>
      <dsp:spPr>
        <a:xfrm>
          <a:off x="4435558" y="1773253"/>
          <a:ext cx="663294" cy="1263898"/>
        </a:xfrm>
        <a:custGeom>
          <a:avLst/>
          <a:gdLst/>
          <a:ahLst/>
          <a:cxnLst/>
          <a:rect l="0" t="0" r="0" b="0"/>
          <a:pathLst>
            <a:path>
              <a:moveTo>
                <a:pt x="0" y="1263898"/>
              </a:moveTo>
              <a:lnTo>
                <a:pt x="331647" y="1263898"/>
              </a:lnTo>
              <a:lnTo>
                <a:pt x="331647" y="0"/>
              </a:lnTo>
              <a:lnTo>
                <a:pt x="663294" y="0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31521" y="2369518"/>
        <a:ext cx="71368" cy="71368"/>
      </dsp:txXfrm>
    </dsp:sp>
    <dsp:sp modelId="{E881E245-EEBC-4759-A460-1F8EC134FC77}">
      <dsp:nvSpPr>
        <dsp:cNvPr id="0" name=""/>
        <dsp:cNvSpPr/>
      </dsp:nvSpPr>
      <dsp:spPr>
        <a:xfrm>
          <a:off x="4435558" y="509355"/>
          <a:ext cx="663294" cy="2527797"/>
        </a:xfrm>
        <a:custGeom>
          <a:avLst/>
          <a:gdLst/>
          <a:ahLst/>
          <a:cxnLst/>
          <a:rect l="0" t="0" r="0" b="0"/>
          <a:pathLst>
            <a:path>
              <a:moveTo>
                <a:pt x="0" y="2527797"/>
              </a:moveTo>
              <a:lnTo>
                <a:pt x="331647" y="2527797"/>
              </a:lnTo>
              <a:lnTo>
                <a:pt x="331647" y="0"/>
              </a:lnTo>
              <a:lnTo>
                <a:pt x="663294" y="0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01871" y="1707919"/>
        <a:ext cx="130668" cy="130668"/>
      </dsp:txXfrm>
    </dsp:sp>
    <dsp:sp modelId="{67FE562F-5189-4755-9F4D-6FCB5F6BB6E8}">
      <dsp:nvSpPr>
        <dsp:cNvPr id="0" name=""/>
        <dsp:cNvSpPr/>
      </dsp:nvSpPr>
      <dsp:spPr>
        <a:xfrm rot="16200000">
          <a:off x="265766" y="1528199"/>
          <a:ext cx="5321678" cy="301790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Типы региональных инфраструктур</a:t>
          </a:r>
        </a:p>
      </dsp:txBody>
      <dsp:txXfrm>
        <a:off x="265766" y="1528199"/>
        <a:ext cx="5321678" cy="3017906"/>
      </dsp:txXfrm>
    </dsp:sp>
    <dsp:sp modelId="{A42DFD2C-2226-40D6-9E71-D4C091039A26}">
      <dsp:nvSpPr>
        <dsp:cNvPr id="0" name=""/>
        <dsp:cNvSpPr/>
      </dsp:nvSpPr>
      <dsp:spPr>
        <a:xfrm>
          <a:off x="5098852" y="3795"/>
          <a:ext cx="3316470" cy="101111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Инновационная </a:t>
          </a:r>
        </a:p>
      </dsp:txBody>
      <dsp:txXfrm>
        <a:off x="5098852" y="3795"/>
        <a:ext cx="3316470" cy="1011118"/>
      </dsp:txXfrm>
    </dsp:sp>
    <dsp:sp modelId="{E8E27360-C595-4770-A626-2353DD66FE98}">
      <dsp:nvSpPr>
        <dsp:cNvPr id="0" name=""/>
        <dsp:cNvSpPr/>
      </dsp:nvSpPr>
      <dsp:spPr>
        <a:xfrm>
          <a:off x="5098852" y="1267694"/>
          <a:ext cx="3316470" cy="101111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Производственная </a:t>
          </a:r>
        </a:p>
      </dsp:txBody>
      <dsp:txXfrm>
        <a:off x="5098852" y="1267694"/>
        <a:ext cx="3316470" cy="1011118"/>
      </dsp:txXfrm>
    </dsp:sp>
    <dsp:sp modelId="{E6A022C6-FCFB-47BB-96C8-253190AD3D2C}">
      <dsp:nvSpPr>
        <dsp:cNvPr id="0" name=""/>
        <dsp:cNvSpPr/>
      </dsp:nvSpPr>
      <dsp:spPr>
        <a:xfrm>
          <a:off x="5098852" y="2531593"/>
          <a:ext cx="3316470" cy="101111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Экономическая  </a:t>
          </a:r>
        </a:p>
      </dsp:txBody>
      <dsp:txXfrm>
        <a:off x="5098852" y="2531593"/>
        <a:ext cx="3316470" cy="1011118"/>
      </dsp:txXfrm>
    </dsp:sp>
    <dsp:sp modelId="{5D57FC0E-C992-4363-86DC-11BEE2EABFB9}">
      <dsp:nvSpPr>
        <dsp:cNvPr id="0" name=""/>
        <dsp:cNvSpPr/>
      </dsp:nvSpPr>
      <dsp:spPr>
        <a:xfrm>
          <a:off x="5098852" y="3795491"/>
          <a:ext cx="3316470" cy="101111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</a:t>
          </a:r>
        </a:p>
      </dsp:txBody>
      <dsp:txXfrm>
        <a:off x="5098852" y="3795491"/>
        <a:ext cx="3316470" cy="1011118"/>
      </dsp:txXfrm>
    </dsp:sp>
    <dsp:sp modelId="{27411251-23C9-4E44-B7E1-E0493E0A8DFB}">
      <dsp:nvSpPr>
        <dsp:cNvPr id="0" name=""/>
        <dsp:cNvSpPr/>
      </dsp:nvSpPr>
      <dsp:spPr>
        <a:xfrm>
          <a:off x="5098852" y="5059390"/>
          <a:ext cx="3316470" cy="101111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Институциональная </a:t>
          </a:r>
        </a:p>
      </dsp:txBody>
      <dsp:txXfrm>
        <a:off x="5098852" y="5059390"/>
        <a:ext cx="3316470" cy="10111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EA152-645C-44DA-9805-5AF1F2974CBD}">
      <dsp:nvSpPr>
        <dsp:cNvPr id="0" name=""/>
        <dsp:cNvSpPr/>
      </dsp:nvSpPr>
      <dsp:spPr>
        <a:xfrm>
          <a:off x="6903471" y="1521915"/>
          <a:ext cx="1463493" cy="6964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4637"/>
              </a:lnTo>
              <a:lnTo>
                <a:pt x="1463493" y="474637"/>
              </a:lnTo>
              <a:lnTo>
                <a:pt x="1463493" y="696490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2B0603-1155-451F-AB65-B392C17382B8}">
      <dsp:nvSpPr>
        <dsp:cNvPr id="0" name=""/>
        <dsp:cNvSpPr/>
      </dsp:nvSpPr>
      <dsp:spPr>
        <a:xfrm>
          <a:off x="5439977" y="3739108"/>
          <a:ext cx="2926987" cy="6964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4637"/>
              </a:lnTo>
              <a:lnTo>
                <a:pt x="2926987" y="474637"/>
              </a:lnTo>
              <a:lnTo>
                <a:pt x="2926987" y="696490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93BEFC-5728-4D99-8E42-E263AA748A3E}">
      <dsp:nvSpPr>
        <dsp:cNvPr id="0" name=""/>
        <dsp:cNvSpPr/>
      </dsp:nvSpPr>
      <dsp:spPr>
        <a:xfrm>
          <a:off x="5394257" y="3739108"/>
          <a:ext cx="91440" cy="69649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6490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2D9962-6FC6-4DF7-895C-4286ACCBC674}">
      <dsp:nvSpPr>
        <dsp:cNvPr id="0" name=""/>
        <dsp:cNvSpPr/>
      </dsp:nvSpPr>
      <dsp:spPr>
        <a:xfrm>
          <a:off x="2512989" y="3739108"/>
          <a:ext cx="2926987" cy="696490"/>
        </a:xfrm>
        <a:custGeom>
          <a:avLst/>
          <a:gdLst/>
          <a:ahLst/>
          <a:cxnLst/>
          <a:rect l="0" t="0" r="0" b="0"/>
          <a:pathLst>
            <a:path>
              <a:moveTo>
                <a:pt x="2926987" y="0"/>
              </a:moveTo>
              <a:lnTo>
                <a:pt x="2926987" y="474637"/>
              </a:lnTo>
              <a:lnTo>
                <a:pt x="0" y="474637"/>
              </a:lnTo>
              <a:lnTo>
                <a:pt x="0" y="696490"/>
              </a:lnTo>
            </a:path>
          </a:pathLst>
        </a:custGeom>
        <a:noFill/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EF564F-3987-4591-9F24-384A7B3DF52B}">
      <dsp:nvSpPr>
        <dsp:cNvPr id="0" name=""/>
        <dsp:cNvSpPr/>
      </dsp:nvSpPr>
      <dsp:spPr>
        <a:xfrm>
          <a:off x="5439977" y="1521915"/>
          <a:ext cx="1463493" cy="696490"/>
        </a:xfrm>
        <a:custGeom>
          <a:avLst/>
          <a:gdLst/>
          <a:ahLst/>
          <a:cxnLst/>
          <a:rect l="0" t="0" r="0" b="0"/>
          <a:pathLst>
            <a:path>
              <a:moveTo>
                <a:pt x="1463493" y="0"/>
              </a:moveTo>
              <a:lnTo>
                <a:pt x="1463493" y="474637"/>
              </a:lnTo>
              <a:lnTo>
                <a:pt x="0" y="474637"/>
              </a:lnTo>
              <a:lnTo>
                <a:pt x="0" y="696490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20EC32-8546-4466-9A12-FEE6D65ECBB6}">
      <dsp:nvSpPr>
        <dsp:cNvPr id="0" name=""/>
        <dsp:cNvSpPr/>
      </dsp:nvSpPr>
      <dsp:spPr>
        <a:xfrm>
          <a:off x="3806217" y="1212"/>
          <a:ext cx="6194506" cy="1520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A512A-487A-43AB-9953-410FFF08B29C}">
      <dsp:nvSpPr>
        <dsp:cNvPr id="0" name=""/>
        <dsp:cNvSpPr/>
      </dsp:nvSpPr>
      <dsp:spPr>
        <a:xfrm>
          <a:off x="4072307" y="253997"/>
          <a:ext cx="6194506" cy="15207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Проявление системных инфра-эффектов конвергенции </a:t>
          </a:r>
        </a:p>
      </dsp:txBody>
      <dsp:txXfrm>
        <a:off x="4116847" y="298537"/>
        <a:ext cx="6105426" cy="1431623"/>
      </dsp:txXfrm>
    </dsp:sp>
    <dsp:sp modelId="{5A7FE3F3-745F-46E7-8C3A-770E47F84DEB}">
      <dsp:nvSpPr>
        <dsp:cNvPr id="0" name=""/>
        <dsp:cNvSpPr/>
      </dsp:nvSpPr>
      <dsp:spPr>
        <a:xfrm>
          <a:off x="4242573" y="2218405"/>
          <a:ext cx="2394808" cy="1520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B06311-DBD2-4662-B6B5-DF2AC77573FF}">
      <dsp:nvSpPr>
        <dsp:cNvPr id="0" name=""/>
        <dsp:cNvSpPr/>
      </dsp:nvSpPr>
      <dsp:spPr>
        <a:xfrm>
          <a:off x="4508663" y="2471191"/>
          <a:ext cx="2394808" cy="15207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Взаимное притяжение </a:t>
          </a:r>
        </a:p>
      </dsp:txBody>
      <dsp:txXfrm>
        <a:off x="4553203" y="2515731"/>
        <a:ext cx="2305728" cy="1431623"/>
      </dsp:txXfrm>
    </dsp:sp>
    <dsp:sp modelId="{BEF7A0FD-85F0-46AD-91D9-84BFA1D68AC6}">
      <dsp:nvSpPr>
        <dsp:cNvPr id="0" name=""/>
        <dsp:cNvSpPr/>
      </dsp:nvSpPr>
      <dsp:spPr>
        <a:xfrm>
          <a:off x="1315585" y="4435599"/>
          <a:ext cx="2394808" cy="1520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0330C2-2B3F-4CBA-B79D-0E95BFDBDB8F}">
      <dsp:nvSpPr>
        <dsp:cNvPr id="0" name=""/>
        <dsp:cNvSpPr/>
      </dsp:nvSpPr>
      <dsp:spPr>
        <a:xfrm>
          <a:off x="1581675" y="4688384"/>
          <a:ext cx="2394808" cy="15207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Временное </a:t>
          </a:r>
        </a:p>
      </dsp:txBody>
      <dsp:txXfrm>
        <a:off x="1626215" y="4732924"/>
        <a:ext cx="2305728" cy="1431623"/>
      </dsp:txXfrm>
    </dsp:sp>
    <dsp:sp modelId="{8E01C349-C2CC-4F62-8364-355A86B5645A}">
      <dsp:nvSpPr>
        <dsp:cNvPr id="0" name=""/>
        <dsp:cNvSpPr/>
      </dsp:nvSpPr>
      <dsp:spPr>
        <a:xfrm>
          <a:off x="4242573" y="4435599"/>
          <a:ext cx="2394808" cy="1520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2A16D1-4439-4B6E-BC8D-F14B56208EF5}">
      <dsp:nvSpPr>
        <dsp:cNvPr id="0" name=""/>
        <dsp:cNvSpPr/>
      </dsp:nvSpPr>
      <dsp:spPr>
        <a:xfrm>
          <a:off x="4508663" y="4688384"/>
          <a:ext cx="2394808" cy="15207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Пространственное </a:t>
          </a:r>
        </a:p>
      </dsp:txBody>
      <dsp:txXfrm>
        <a:off x="4553203" y="4732924"/>
        <a:ext cx="2305728" cy="1431623"/>
      </dsp:txXfrm>
    </dsp:sp>
    <dsp:sp modelId="{FB4F8419-E247-47F8-B1F1-6A018F5DA8D4}">
      <dsp:nvSpPr>
        <dsp:cNvPr id="0" name=""/>
        <dsp:cNvSpPr/>
      </dsp:nvSpPr>
      <dsp:spPr>
        <a:xfrm>
          <a:off x="7169561" y="4435599"/>
          <a:ext cx="2394808" cy="1520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E48C6-12C6-4ED4-BD72-7B2A0FF4BE3D}">
      <dsp:nvSpPr>
        <dsp:cNvPr id="0" name=""/>
        <dsp:cNvSpPr/>
      </dsp:nvSpPr>
      <dsp:spPr>
        <a:xfrm>
          <a:off x="7435650" y="4688384"/>
          <a:ext cx="2394808" cy="15207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Транзакционное </a:t>
          </a:r>
        </a:p>
      </dsp:txBody>
      <dsp:txXfrm>
        <a:off x="7480190" y="4732924"/>
        <a:ext cx="2305728" cy="1431623"/>
      </dsp:txXfrm>
    </dsp:sp>
    <dsp:sp modelId="{1D9A8F76-21A8-404D-810E-7BA9D6CC18F2}">
      <dsp:nvSpPr>
        <dsp:cNvPr id="0" name=""/>
        <dsp:cNvSpPr/>
      </dsp:nvSpPr>
      <dsp:spPr>
        <a:xfrm>
          <a:off x="7169561" y="2218405"/>
          <a:ext cx="2394808" cy="1520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35D3B-44BB-46E0-AA14-038E8C380321}">
      <dsp:nvSpPr>
        <dsp:cNvPr id="0" name=""/>
        <dsp:cNvSpPr/>
      </dsp:nvSpPr>
      <dsp:spPr>
        <a:xfrm>
          <a:off x="7435650" y="2471191"/>
          <a:ext cx="2394808" cy="15207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Наслоение подсистем </a:t>
          </a:r>
        </a:p>
      </dsp:txBody>
      <dsp:txXfrm>
        <a:off x="7480190" y="2515731"/>
        <a:ext cx="2305728" cy="14316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E7E23D-4D85-479E-91EB-074A291242BF}">
      <dsp:nvSpPr>
        <dsp:cNvPr id="0" name=""/>
        <dsp:cNvSpPr/>
      </dsp:nvSpPr>
      <dsp:spPr>
        <a:xfrm>
          <a:off x="9293668" y="3789443"/>
          <a:ext cx="91440" cy="6866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86676"/>
              </a:lnTo>
            </a:path>
          </a:pathLst>
        </a:custGeom>
        <a:noFill/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AF0614-4D32-4DB4-84E2-594E1500A51D}">
      <dsp:nvSpPr>
        <dsp:cNvPr id="0" name=""/>
        <dsp:cNvSpPr/>
      </dsp:nvSpPr>
      <dsp:spPr>
        <a:xfrm>
          <a:off x="6119109" y="1603489"/>
          <a:ext cx="3220279" cy="686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7950"/>
              </a:lnTo>
              <a:lnTo>
                <a:pt x="3220279" y="467950"/>
              </a:lnTo>
              <a:lnTo>
                <a:pt x="3220279" y="686676"/>
              </a:lnTo>
            </a:path>
          </a:pathLst>
        </a:custGeom>
        <a:noFill/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55825A-D02F-400C-A0CC-A7531AEC4646}">
      <dsp:nvSpPr>
        <dsp:cNvPr id="0" name=""/>
        <dsp:cNvSpPr/>
      </dsp:nvSpPr>
      <dsp:spPr>
        <a:xfrm>
          <a:off x="2873439" y="3789443"/>
          <a:ext cx="91440" cy="6866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86676"/>
              </a:lnTo>
            </a:path>
          </a:pathLst>
        </a:custGeom>
        <a:noFill/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90E5A-CB9E-4A13-B2EA-0A293DA3D6DB}">
      <dsp:nvSpPr>
        <dsp:cNvPr id="0" name=""/>
        <dsp:cNvSpPr/>
      </dsp:nvSpPr>
      <dsp:spPr>
        <a:xfrm>
          <a:off x="2919159" y="1603489"/>
          <a:ext cx="3199950" cy="686676"/>
        </a:xfrm>
        <a:custGeom>
          <a:avLst/>
          <a:gdLst/>
          <a:ahLst/>
          <a:cxnLst/>
          <a:rect l="0" t="0" r="0" b="0"/>
          <a:pathLst>
            <a:path>
              <a:moveTo>
                <a:pt x="3199950" y="0"/>
              </a:moveTo>
              <a:lnTo>
                <a:pt x="3199950" y="467950"/>
              </a:lnTo>
              <a:lnTo>
                <a:pt x="0" y="467950"/>
              </a:lnTo>
              <a:lnTo>
                <a:pt x="0" y="686676"/>
              </a:lnTo>
            </a:path>
          </a:pathLst>
        </a:custGeom>
        <a:noFill/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1150AE-265D-4CEC-9449-5D980D906A6F}">
      <dsp:nvSpPr>
        <dsp:cNvPr id="0" name=""/>
        <dsp:cNvSpPr/>
      </dsp:nvSpPr>
      <dsp:spPr>
        <a:xfrm>
          <a:off x="2608109" y="104212"/>
          <a:ext cx="7022000" cy="1499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CDE355-941B-48CA-A8C1-53B1BFEE224E}">
      <dsp:nvSpPr>
        <dsp:cNvPr id="0" name=""/>
        <dsp:cNvSpPr/>
      </dsp:nvSpPr>
      <dsp:spPr>
        <a:xfrm>
          <a:off x="2870450" y="353436"/>
          <a:ext cx="7022000" cy="1499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Подходы к понятию социальной инфраструктуры региона </a:t>
          </a:r>
        </a:p>
      </dsp:txBody>
      <dsp:txXfrm>
        <a:off x="2914362" y="397348"/>
        <a:ext cx="6934176" cy="1411453"/>
      </dsp:txXfrm>
    </dsp:sp>
    <dsp:sp modelId="{09E709B7-DE58-4732-A6C5-514892D16015}">
      <dsp:nvSpPr>
        <dsp:cNvPr id="0" name=""/>
        <dsp:cNvSpPr/>
      </dsp:nvSpPr>
      <dsp:spPr>
        <a:xfrm>
          <a:off x="497153" y="2290166"/>
          <a:ext cx="4844011" cy="1499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73DB91-8F2E-4B4F-92CF-995DA28565DD}">
      <dsp:nvSpPr>
        <dsp:cNvPr id="0" name=""/>
        <dsp:cNvSpPr/>
      </dsp:nvSpPr>
      <dsp:spPr>
        <a:xfrm>
          <a:off x="759494" y="2539390"/>
          <a:ext cx="4844011" cy="1499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Отраслевой подход </a:t>
          </a:r>
        </a:p>
      </dsp:txBody>
      <dsp:txXfrm>
        <a:off x="803406" y="2583302"/>
        <a:ext cx="4756187" cy="1411453"/>
      </dsp:txXfrm>
    </dsp:sp>
    <dsp:sp modelId="{41A84C60-DD71-40AB-A704-5B294209E95A}">
      <dsp:nvSpPr>
        <dsp:cNvPr id="0" name=""/>
        <dsp:cNvSpPr/>
      </dsp:nvSpPr>
      <dsp:spPr>
        <a:xfrm>
          <a:off x="2203" y="4476120"/>
          <a:ext cx="5833912" cy="1499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681586-6BFC-4344-A626-3B92B988DF64}">
      <dsp:nvSpPr>
        <dsp:cNvPr id="0" name=""/>
        <dsp:cNvSpPr/>
      </dsp:nvSpPr>
      <dsp:spPr>
        <a:xfrm>
          <a:off x="264544" y="4725344"/>
          <a:ext cx="5833912" cy="1499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 инфраструктура есть  общественно-вспомогательный капитал, составляющий основу региональной экономики</a:t>
          </a:r>
        </a:p>
      </dsp:txBody>
      <dsp:txXfrm>
        <a:off x="308456" y="4769256"/>
        <a:ext cx="5746088" cy="1411453"/>
      </dsp:txXfrm>
    </dsp:sp>
    <dsp:sp modelId="{AB0A2F13-26D2-4DA8-9271-C971A9025F0C}">
      <dsp:nvSpPr>
        <dsp:cNvPr id="0" name=""/>
        <dsp:cNvSpPr/>
      </dsp:nvSpPr>
      <dsp:spPr>
        <a:xfrm>
          <a:off x="6937712" y="2290166"/>
          <a:ext cx="4803353" cy="1499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72A15-465E-4423-9008-36DD48FD9FD4}">
      <dsp:nvSpPr>
        <dsp:cNvPr id="0" name=""/>
        <dsp:cNvSpPr/>
      </dsp:nvSpPr>
      <dsp:spPr>
        <a:xfrm>
          <a:off x="7200052" y="2539390"/>
          <a:ext cx="4803353" cy="1499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Демографический подход </a:t>
          </a:r>
        </a:p>
      </dsp:txBody>
      <dsp:txXfrm>
        <a:off x="7243964" y="2583302"/>
        <a:ext cx="4715529" cy="1411453"/>
      </dsp:txXfrm>
    </dsp:sp>
    <dsp:sp modelId="{53B13965-DF62-467F-99EB-284AA8C6666C}">
      <dsp:nvSpPr>
        <dsp:cNvPr id="0" name=""/>
        <dsp:cNvSpPr/>
      </dsp:nvSpPr>
      <dsp:spPr>
        <a:xfrm>
          <a:off x="6360797" y="4476120"/>
          <a:ext cx="5957183" cy="1499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6E04CB-FEED-47B1-ADEF-0D80F7D9BBB3}">
      <dsp:nvSpPr>
        <dsp:cNvPr id="0" name=""/>
        <dsp:cNvSpPr/>
      </dsp:nvSpPr>
      <dsp:spPr>
        <a:xfrm>
          <a:off x="6623137" y="4725344"/>
          <a:ext cx="5957183" cy="1499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инфраструктура региона – это жизнеобеспечения населения, которая состоит из инфраструктурных объектов, созданных на территории региона</a:t>
          </a:r>
        </a:p>
      </dsp:txBody>
      <dsp:txXfrm>
        <a:off x="6667049" y="4769256"/>
        <a:ext cx="5869359" cy="14114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80611-8B73-4412-9F85-300E312E0BD2}">
      <dsp:nvSpPr>
        <dsp:cNvPr id="0" name=""/>
        <dsp:cNvSpPr/>
      </dsp:nvSpPr>
      <dsp:spPr>
        <a:xfrm>
          <a:off x="3883421" y="2065121"/>
          <a:ext cx="1986359" cy="9453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212"/>
              </a:lnTo>
              <a:lnTo>
                <a:pt x="1986359" y="644212"/>
              </a:lnTo>
              <a:lnTo>
                <a:pt x="1986359" y="94532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13A3B8-7C64-4AED-8C84-22DA1E133D11}">
      <dsp:nvSpPr>
        <dsp:cNvPr id="0" name=""/>
        <dsp:cNvSpPr/>
      </dsp:nvSpPr>
      <dsp:spPr>
        <a:xfrm>
          <a:off x="1897062" y="2065121"/>
          <a:ext cx="1986359" cy="945326"/>
        </a:xfrm>
        <a:custGeom>
          <a:avLst/>
          <a:gdLst/>
          <a:ahLst/>
          <a:cxnLst/>
          <a:rect l="0" t="0" r="0" b="0"/>
          <a:pathLst>
            <a:path>
              <a:moveTo>
                <a:pt x="1986359" y="0"/>
              </a:moveTo>
              <a:lnTo>
                <a:pt x="1986359" y="644212"/>
              </a:lnTo>
              <a:lnTo>
                <a:pt x="0" y="644212"/>
              </a:lnTo>
              <a:lnTo>
                <a:pt x="0" y="94532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A6C0B-65DB-478D-A701-C14D60BF080C}">
      <dsp:nvSpPr>
        <dsp:cNvPr id="0" name=""/>
        <dsp:cNvSpPr/>
      </dsp:nvSpPr>
      <dsp:spPr>
        <a:xfrm>
          <a:off x="2258218" y="1113"/>
          <a:ext cx="3250406" cy="20640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AFB9E8-8FA3-4E25-B1CB-645DBDB732F9}">
      <dsp:nvSpPr>
        <dsp:cNvPr id="0" name=""/>
        <dsp:cNvSpPr/>
      </dsp:nvSpPr>
      <dsp:spPr>
        <a:xfrm>
          <a:off x="2619375" y="344211"/>
          <a:ext cx="3250406" cy="20640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Типология социальной инфраструктуры региона </a:t>
          </a:r>
        </a:p>
      </dsp:txBody>
      <dsp:txXfrm>
        <a:off x="2679828" y="404664"/>
        <a:ext cx="3129500" cy="1943101"/>
      </dsp:txXfrm>
    </dsp:sp>
    <dsp:sp modelId="{A99F1120-A52C-47DD-8BDA-BDFD91232EA8}">
      <dsp:nvSpPr>
        <dsp:cNvPr id="0" name=""/>
        <dsp:cNvSpPr/>
      </dsp:nvSpPr>
      <dsp:spPr>
        <a:xfrm>
          <a:off x="271859" y="3010447"/>
          <a:ext cx="3250406" cy="20640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1FEB52-F28F-4E88-916A-B73377C9BDDB}">
      <dsp:nvSpPr>
        <dsp:cNvPr id="0" name=""/>
        <dsp:cNvSpPr/>
      </dsp:nvSpPr>
      <dsp:spPr>
        <a:xfrm>
          <a:off x="633015" y="3353545"/>
          <a:ext cx="3250406" cy="20640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Социально-культурная </a:t>
          </a:r>
        </a:p>
      </dsp:txBody>
      <dsp:txXfrm>
        <a:off x="693468" y="3413998"/>
        <a:ext cx="3129500" cy="1943101"/>
      </dsp:txXfrm>
    </dsp:sp>
    <dsp:sp modelId="{55734402-BFE3-458A-80A9-CCC700861FA9}">
      <dsp:nvSpPr>
        <dsp:cNvPr id="0" name=""/>
        <dsp:cNvSpPr/>
      </dsp:nvSpPr>
      <dsp:spPr>
        <a:xfrm>
          <a:off x="4244578" y="3010447"/>
          <a:ext cx="3250406" cy="20640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3753D1-9430-4235-A6D3-E34C0AC7D031}">
      <dsp:nvSpPr>
        <dsp:cNvPr id="0" name=""/>
        <dsp:cNvSpPr/>
      </dsp:nvSpPr>
      <dsp:spPr>
        <a:xfrm>
          <a:off x="4605734" y="3353545"/>
          <a:ext cx="3250406" cy="20640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Социально-бытовая </a:t>
          </a:r>
        </a:p>
      </dsp:txBody>
      <dsp:txXfrm>
        <a:off x="4666187" y="3413998"/>
        <a:ext cx="3129500" cy="19431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1665B-7625-43C0-A3F1-AF6436A3D933}">
      <dsp:nvSpPr>
        <dsp:cNvPr id="0" name=""/>
        <dsp:cNvSpPr/>
      </dsp:nvSpPr>
      <dsp:spPr>
        <a:xfrm>
          <a:off x="852249" y="0"/>
          <a:ext cx="9658826" cy="5418667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tint val="40000"/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A265B835-140B-46C3-91D8-F860BFDF971E}">
      <dsp:nvSpPr>
        <dsp:cNvPr id="0" name=""/>
        <dsp:cNvSpPr/>
      </dsp:nvSpPr>
      <dsp:spPr>
        <a:xfrm>
          <a:off x="3883" y="1625600"/>
          <a:ext cx="2523457" cy="21674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Международное звено </a:t>
          </a:r>
        </a:p>
      </dsp:txBody>
      <dsp:txXfrm>
        <a:off x="109690" y="1731407"/>
        <a:ext cx="2311843" cy="1955852"/>
      </dsp:txXfrm>
    </dsp:sp>
    <dsp:sp modelId="{80350612-672A-43BE-9DAE-525E1E8D3AB1}">
      <dsp:nvSpPr>
        <dsp:cNvPr id="0" name=""/>
        <dsp:cNvSpPr/>
      </dsp:nvSpPr>
      <dsp:spPr>
        <a:xfrm>
          <a:off x="2947917" y="1625600"/>
          <a:ext cx="2523457" cy="21674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Национальное звено </a:t>
          </a:r>
        </a:p>
      </dsp:txBody>
      <dsp:txXfrm>
        <a:off x="3053724" y="1731407"/>
        <a:ext cx="2311843" cy="1955852"/>
      </dsp:txXfrm>
    </dsp:sp>
    <dsp:sp modelId="{E6FA755A-EFD0-4BB5-A58F-4AE5FC638F9D}">
      <dsp:nvSpPr>
        <dsp:cNvPr id="0" name=""/>
        <dsp:cNvSpPr/>
      </dsp:nvSpPr>
      <dsp:spPr>
        <a:xfrm>
          <a:off x="5891950" y="1625600"/>
          <a:ext cx="2523457" cy="21674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Региональное звено </a:t>
          </a:r>
        </a:p>
      </dsp:txBody>
      <dsp:txXfrm>
        <a:off x="5997757" y="1731407"/>
        <a:ext cx="2311843" cy="1955852"/>
      </dsp:txXfrm>
    </dsp:sp>
    <dsp:sp modelId="{ABF02740-6FB4-4A2B-9BA8-685F629DA49D}">
      <dsp:nvSpPr>
        <dsp:cNvPr id="0" name=""/>
        <dsp:cNvSpPr/>
      </dsp:nvSpPr>
      <dsp:spPr>
        <a:xfrm>
          <a:off x="8835983" y="1625600"/>
          <a:ext cx="2523457" cy="21674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Потребительское звено </a:t>
          </a:r>
        </a:p>
      </dsp:txBody>
      <dsp:txXfrm>
        <a:off x="8941790" y="1731407"/>
        <a:ext cx="2311843" cy="19558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A1425-F0BE-40B3-B116-EB8DBBFE60B6}">
      <dsp:nvSpPr>
        <dsp:cNvPr id="0" name=""/>
        <dsp:cNvSpPr/>
      </dsp:nvSpPr>
      <dsp:spPr>
        <a:xfrm>
          <a:off x="3883421" y="2065121"/>
          <a:ext cx="1986359" cy="9453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212"/>
              </a:lnTo>
              <a:lnTo>
                <a:pt x="1986359" y="644212"/>
              </a:lnTo>
              <a:lnTo>
                <a:pt x="1986359" y="94532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87BA0F-B728-4853-BBA7-49755F07E462}">
      <dsp:nvSpPr>
        <dsp:cNvPr id="0" name=""/>
        <dsp:cNvSpPr/>
      </dsp:nvSpPr>
      <dsp:spPr>
        <a:xfrm>
          <a:off x="1897062" y="2065121"/>
          <a:ext cx="1986359" cy="945326"/>
        </a:xfrm>
        <a:custGeom>
          <a:avLst/>
          <a:gdLst/>
          <a:ahLst/>
          <a:cxnLst/>
          <a:rect l="0" t="0" r="0" b="0"/>
          <a:pathLst>
            <a:path>
              <a:moveTo>
                <a:pt x="1986359" y="0"/>
              </a:moveTo>
              <a:lnTo>
                <a:pt x="1986359" y="644212"/>
              </a:lnTo>
              <a:lnTo>
                <a:pt x="0" y="644212"/>
              </a:lnTo>
              <a:lnTo>
                <a:pt x="0" y="94532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369F13-E1D9-4BB6-AA08-27267B8BA7E2}">
      <dsp:nvSpPr>
        <dsp:cNvPr id="0" name=""/>
        <dsp:cNvSpPr/>
      </dsp:nvSpPr>
      <dsp:spPr>
        <a:xfrm>
          <a:off x="2258218" y="1113"/>
          <a:ext cx="3250406" cy="20640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FA73AE-2C59-44F8-B742-E94E9E4886F0}">
      <dsp:nvSpPr>
        <dsp:cNvPr id="0" name=""/>
        <dsp:cNvSpPr/>
      </dsp:nvSpPr>
      <dsp:spPr>
        <a:xfrm>
          <a:off x="2619375" y="344211"/>
          <a:ext cx="3250406" cy="20640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Функции информационной инфраструктуры </a:t>
          </a:r>
        </a:p>
      </dsp:txBody>
      <dsp:txXfrm>
        <a:off x="2679828" y="404664"/>
        <a:ext cx="3129500" cy="1943101"/>
      </dsp:txXfrm>
    </dsp:sp>
    <dsp:sp modelId="{5A7BD2D4-3ABF-4D14-80F9-53F23024DE31}">
      <dsp:nvSpPr>
        <dsp:cNvPr id="0" name=""/>
        <dsp:cNvSpPr/>
      </dsp:nvSpPr>
      <dsp:spPr>
        <a:xfrm>
          <a:off x="271859" y="3010447"/>
          <a:ext cx="3250406" cy="20640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C28160-172D-429D-8B6C-AE1578E16C56}">
      <dsp:nvSpPr>
        <dsp:cNvPr id="0" name=""/>
        <dsp:cNvSpPr/>
      </dsp:nvSpPr>
      <dsp:spPr>
        <a:xfrm>
          <a:off x="633015" y="3353545"/>
          <a:ext cx="3250406" cy="20640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доступа к услугам передачи данных, то есть, собственно, к телекоммуникационным сервисам</a:t>
          </a:r>
        </a:p>
      </dsp:txBody>
      <dsp:txXfrm>
        <a:off x="693468" y="3413998"/>
        <a:ext cx="3129500" cy="1943101"/>
      </dsp:txXfrm>
    </dsp:sp>
    <dsp:sp modelId="{5E425878-57FA-423E-8C09-32AE18069770}">
      <dsp:nvSpPr>
        <dsp:cNvPr id="0" name=""/>
        <dsp:cNvSpPr/>
      </dsp:nvSpPr>
      <dsp:spPr>
        <a:xfrm>
          <a:off x="4244578" y="3010447"/>
          <a:ext cx="3250406" cy="20640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595153-AF4D-4A82-B951-83838970C120}">
      <dsp:nvSpPr>
        <dsp:cNvPr id="0" name=""/>
        <dsp:cNvSpPr/>
      </dsp:nvSpPr>
      <dsp:spPr>
        <a:xfrm>
          <a:off x="4605734" y="3353545"/>
          <a:ext cx="3250406" cy="20640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дистанционного доступа к рынку труда, образовательным услугам, сервисам обеспечения правопорядка, развлекательным сервисам, розничной торговле, телемедицине, финансовым услугам</a:t>
          </a:r>
        </a:p>
      </dsp:txBody>
      <dsp:txXfrm>
        <a:off x="4666187" y="3413998"/>
        <a:ext cx="3129500" cy="1943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0E4E0D-A88A-4AE8-A753-21AB20836FC4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3346649-BBFE-4A9F-806C-313F849F6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340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4E0D-A88A-4AE8-A753-21AB20836FC4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23346649-BBFE-4A9F-806C-313F849F6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709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0E4E0D-A88A-4AE8-A753-21AB20836FC4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3346649-BBFE-4A9F-806C-313F849F6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212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4E0D-A88A-4AE8-A753-21AB20836FC4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6649-BBFE-4A9F-806C-313F849F6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324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4E0D-A88A-4AE8-A753-21AB20836FC4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6649-BBFE-4A9F-806C-313F849F6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447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4E0D-A88A-4AE8-A753-21AB20836FC4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6649-BBFE-4A9F-806C-313F849F6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205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4E0D-A88A-4AE8-A753-21AB20836FC4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6649-BBFE-4A9F-806C-313F849F6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851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0E4E0D-A88A-4AE8-A753-21AB20836FC4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3346649-BBFE-4A9F-806C-313F849F6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547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4E0D-A88A-4AE8-A753-21AB20836FC4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6649-BBFE-4A9F-806C-313F849F6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5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4E0D-A88A-4AE8-A753-21AB20836FC4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6649-BBFE-4A9F-806C-313F849F6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851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0E4E0D-A88A-4AE8-A753-21AB20836FC4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3346649-BBFE-4A9F-806C-313F849F6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22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70E4E0D-A88A-4AE8-A753-21AB20836FC4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23346649-BBFE-4A9F-806C-313F849F635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803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ras.jes.su/oie/s020736760015393-1-1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356722B-7939-4507-B556-9515E529F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073" y="4253023"/>
            <a:ext cx="6398585" cy="742213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к лекции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Выполнено: МГУ-22-ГР1 Шереметьева Н.Г.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658EAEF-6EC5-448D-8EBC-2296761ED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5849" y="1928813"/>
            <a:ext cx="10363200" cy="1500187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инфраструктура региона</a:t>
            </a:r>
          </a:p>
        </p:txBody>
      </p:sp>
    </p:spTree>
    <p:extLst>
      <p:ext uri="{BB962C8B-B14F-4D97-AF65-F5344CB8AC3E}">
        <p14:creationId xmlns:p14="http://schemas.microsoft.com/office/powerpoint/2010/main" val="2764747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5CE36F64-3C82-4D1F-BCDF-8B6A5DAA9F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9846459"/>
              </p:ext>
            </p:extLst>
          </p:nvPr>
        </p:nvGraphicFramePr>
        <p:xfrm>
          <a:off x="-428625" y="564620"/>
          <a:ext cx="9832975" cy="6074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Белый человек для презентации - фото и картинки abrakadabra.fun">
            <a:extLst>
              <a:ext uri="{FF2B5EF4-FFF2-40B4-BE49-F238E27FC236}">
                <a16:creationId xmlns:a16="http://schemas.microsoft.com/office/drawing/2014/main" id="{87B88541-4E5D-4DAA-B6E2-DFA912FB8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5338" y="2126456"/>
            <a:ext cx="3214687" cy="321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15642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9F9E8D9-6BC7-4E87-9D8D-A0F51DC4775C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2991203"/>
              </p:ext>
            </p:extLst>
          </p:nvPr>
        </p:nvGraphicFramePr>
        <p:xfrm>
          <a:off x="0" y="219075"/>
          <a:ext cx="11582400" cy="621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⬇ Скачать картинки Человечки для презентации, стоковые фото Человечки для  презентации в хорошем качестве | Depositphotos">
            <a:extLst>
              <a:ext uri="{FF2B5EF4-FFF2-40B4-BE49-F238E27FC236}">
                <a16:creationId xmlns:a16="http://schemas.microsoft.com/office/drawing/2014/main" id="{5BF8197F-053B-4FB6-B9FA-DE4B89425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095374"/>
            <a:ext cx="2885818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919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D768ED3-B41A-4432-A816-C31F5896D3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5566983"/>
              </p:ext>
            </p:extLst>
          </p:nvPr>
        </p:nvGraphicFramePr>
        <p:xfrm>
          <a:off x="-95250" y="264583"/>
          <a:ext cx="12582525" cy="6328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3760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F13AABE-F121-406F-AFA7-FF0ADF0D7F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1610984"/>
              </p:ext>
            </p:extLst>
          </p:nvPr>
        </p:nvGraphicFramePr>
        <p:xfrm>
          <a:off x="812800" y="6434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408F38-1E49-4A21-B295-C9D3703EA4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2974" y="1453951"/>
            <a:ext cx="3171825" cy="395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493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27159C10-7F38-4659-8562-E301217DC2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7613216"/>
              </p:ext>
            </p:extLst>
          </p:nvPr>
        </p:nvGraphicFramePr>
        <p:xfrm>
          <a:off x="237017" y="719666"/>
          <a:ext cx="1136332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4329033-F417-4EF6-9E1F-DED8D2256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562600"/>
            <a:ext cx="10515600" cy="719138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физической цепи поставок </a:t>
            </a:r>
          </a:p>
        </p:txBody>
      </p:sp>
    </p:spTree>
    <p:extLst>
      <p:ext uri="{BB962C8B-B14F-4D97-AF65-F5344CB8AC3E}">
        <p14:creationId xmlns:p14="http://schemas.microsoft.com/office/powerpoint/2010/main" val="1806416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50859-1198-4F32-AE12-47091AC7E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275" y="374650"/>
            <a:ext cx="10515600" cy="132556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информационная структура?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FBF077-2A42-480E-A140-CD6EF16F4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2044700"/>
            <a:ext cx="9391650" cy="43513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институты и технологическая среда, формирующие информационное пространство национальной экономики». Информационная инфраструктура создает возможность информационного взаимодействия социальных сообществ, обращения потребителя к информационным ресурсам, цифровым платформам.</a:t>
            </a:r>
          </a:p>
        </p:txBody>
      </p:sp>
    </p:spTree>
    <p:extLst>
      <p:ext uri="{BB962C8B-B14F-4D97-AF65-F5344CB8AC3E}">
        <p14:creationId xmlns:p14="http://schemas.microsoft.com/office/powerpoint/2010/main" val="3411373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990032CB-9E4C-43C8-B39D-69A9168B7B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1475185"/>
              </p:ext>
            </p:extLst>
          </p:nvPr>
        </p:nvGraphicFramePr>
        <p:xfrm>
          <a:off x="3460750" y="5672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36A631-5EEE-4BF2-971C-DE2873F935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050" y="1221580"/>
            <a:ext cx="3077708" cy="441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55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81FFB03-06FD-4669-B0E3-968AE5FB051F}"/>
              </a:ext>
            </a:extLst>
          </p:cNvPr>
          <p:cNvSpPr/>
          <p:nvPr/>
        </p:nvSpPr>
        <p:spPr>
          <a:xfrm>
            <a:off x="4314825" y="314324"/>
            <a:ext cx="3676650" cy="1219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 «Центр – периферия»</a:t>
            </a: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A99EE5E9-2AA9-43FE-83FD-8EE40840CA95}"/>
              </a:ext>
            </a:extLst>
          </p:cNvPr>
          <p:cNvSpPr/>
          <p:nvPr/>
        </p:nvSpPr>
        <p:spPr>
          <a:xfrm>
            <a:off x="5181600" y="1704975"/>
            <a:ext cx="1828800" cy="39052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E770D49-65B6-4F05-9C11-04D3DFC9C1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137362"/>
              </p:ext>
            </p:extLst>
          </p:nvPr>
        </p:nvGraphicFramePr>
        <p:xfrm>
          <a:off x="1076325" y="2333625"/>
          <a:ext cx="10248900" cy="395231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03748">
                  <a:extLst>
                    <a:ext uri="{9D8B030D-6E8A-4147-A177-3AD203B41FA5}">
                      <a16:colId xmlns:a16="http://schemas.microsoft.com/office/drawing/2014/main" val="3174463010"/>
                    </a:ext>
                  </a:extLst>
                </a:gridCol>
                <a:gridCol w="321910">
                  <a:extLst>
                    <a:ext uri="{9D8B030D-6E8A-4147-A177-3AD203B41FA5}">
                      <a16:colId xmlns:a16="http://schemas.microsoft.com/office/drawing/2014/main" val="1280806837"/>
                    </a:ext>
                  </a:extLst>
                </a:gridCol>
                <a:gridCol w="1726804">
                  <a:extLst>
                    <a:ext uri="{9D8B030D-6E8A-4147-A177-3AD203B41FA5}">
                      <a16:colId xmlns:a16="http://schemas.microsoft.com/office/drawing/2014/main" val="3255361539"/>
                    </a:ext>
                  </a:extLst>
                </a:gridCol>
                <a:gridCol w="691787">
                  <a:extLst>
                    <a:ext uri="{9D8B030D-6E8A-4147-A177-3AD203B41FA5}">
                      <a16:colId xmlns:a16="http://schemas.microsoft.com/office/drawing/2014/main" val="3002970397"/>
                    </a:ext>
                  </a:extLst>
                </a:gridCol>
                <a:gridCol w="1994352">
                  <a:extLst>
                    <a:ext uri="{9D8B030D-6E8A-4147-A177-3AD203B41FA5}">
                      <a16:colId xmlns:a16="http://schemas.microsoft.com/office/drawing/2014/main" val="1704293459"/>
                    </a:ext>
                  </a:extLst>
                </a:gridCol>
                <a:gridCol w="959335">
                  <a:extLst>
                    <a:ext uri="{9D8B030D-6E8A-4147-A177-3AD203B41FA5}">
                      <a16:colId xmlns:a16="http://schemas.microsoft.com/office/drawing/2014/main" val="21837743"/>
                    </a:ext>
                  </a:extLst>
                </a:gridCol>
                <a:gridCol w="1918671">
                  <a:extLst>
                    <a:ext uri="{9D8B030D-6E8A-4147-A177-3AD203B41FA5}">
                      <a16:colId xmlns:a16="http://schemas.microsoft.com/office/drawing/2014/main" val="257662533"/>
                    </a:ext>
                  </a:extLst>
                </a:gridCol>
                <a:gridCol w="732293">
                  <a:extLst>
                    <a:ext uri="{9D8B030D-6E8A-4147-A177-3AD203B41FA5}">
                      <a16:colId xmlns:a16="http://schemas.microsoft.com/office/drawing/2014/main" val="1080772432"/>
                    </a:ext>
                  </a:extLst>
                </a:gridCol>
              </a:tblGrid>
              <a:tr h="1735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Глобальная экономика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Глобальный центр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Инновационный сектор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 центр (каркас)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Высокотехнологический сектор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периферия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Высокотехнологический сектор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Микроэкономика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географически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нейтральная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extLst>
                  <a:ext uri="{0D108BD9-81ED-4DB2-BD59-A6C34878D82A}">
                    <a16:rowId xmlns:a16="http://schemas.microsoft.com/office/drawing/2014/main" val="4277879465"/>
                  </a:ext>
                </a:extLst>
              </a:tr>
              <a:tr h="855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Технологии, в том числе и цифровые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Цифровые сервисы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Дистанционный доступ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Генерация данных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Инфраструктура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extLst>
                  <a:ext uri="{0D108BD9-81ED-4DB2-BD59-A6C34878D82A}">
                    <a16:rowId xmlns:a16="http://schemas.microsoft.com/office/drawing/2014/main" val="1734403048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Центры НИОКР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Цифровые платформы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Связующая информационная инфраструктура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Сенсоры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42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8832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ECD45-726E-4702-B574-FDD9BA88B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Структурная модель информационного неравенства </a:t>
            </a:r>
          </a:p>
        </p:txBody>
      </p:sp>
      <p:pic>
        <p:nvPicPr>
          <p:cNvPr id="6146" name="Рисунок 8">
            <a:extLst>
              <a:ext uri="{FF2B5EF4-FFF2-40B4-BE49-F238E27FC236}">
                <a16:creationId xmlns:a16="http://schemas.microsoft.com/office/drawing/2014/main" id="{7EAB326C-F08C-4B02-A61E-1528BEE33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74" y="1843088"/>
            <a:ext cx="10485033" cy="41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358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6C57C-936F-4CF8-99DE-147564BDF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375" y="1384300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125F95-AA5B-4B4C-9389-3425E01DF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037" y="3324225"/>
            <a:ext cx="2981325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89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2DFECE7-AC81-4588-B58C-EC4D765F8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источников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965397-967D-4508-8499-5B742CD199F6}"/>
              </a:ext>
            </a:extLst>
          </p:cNvPr>
          <p:cNvSpPr txBox="1"/>
          <p:nvPr/>
        </p:nvSpPr>
        <p:spPr>
          <a:xfrm>
            <a:off x="1990725" y="1690688"/>
            <a:ext cx="8210550" cy="4613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Сухарев, О. С. Институциональная и эволюционная экономика: проблемы описания хозяйственного развития / О. С. Сухарев // Эволюционная экономика. – Тула : Изд-во ТГПУ им. Л. Н. Толстого, 2008. – С. 59–90.  Тамбовцев, В. Л. Институциональный рынок как механизм институциональных изменений / В. Л. Тамбовцев // Общественные науки и современность. – 2001. – № 5. – С. 25–38.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Шарифьянов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Т.Ф. Пространственный подход к определению цифровой экономики. –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180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https://ras.jes.su/oie/s020736760015393-1-1</a:t>
            </a:r>
            <a:r>
              <a:rPr lang="ru-RU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(дата обращения: 30.12.2022)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Шарифьянов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Т.Ф. Расширение территориальных границ цифровой экономики. –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elibrary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(дата обращения: 30.12.2022)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12351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{E21D352D-C3A6-404C-B9B2-3A6CD669E884}tf10001123</Template>
  <TotalTime>259</TotalTime>
  <Words>368</Words>
  <Application>Microsoft Macintosh PowerPoint</Application>
  <PresentationFormat>Широкоэкранный</PresentationFormat>
  <Paragraphs>62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Corbel</vt:lpstr>
      <vt:lpstr>Gill Sans MT</vt:lpstr>
      <vt:lpstr>Times New Roman</vt:lpstr>
      <vt:lpstr>Wingdings 2</vt:lpstr>
      <vt:lpstr>Дивиденд</vt:lpstr>
      <vt:lpstr>материалы к лекции  Выполнено: МГУ-22-ГР1 Шереметьева Н.Г.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Состав физической цепи поставок </vt:lpstr>
      <vt:lpstr>Что такое информационная структура? </vt:lpstr>
      <vt:lpstr>Презентация PowerPoint</vt:lpstr>
      <vt:lpstr>Презентация PowerPoint</vt:lpstr>
      <vt:lpstr>Структурная модель информационного неравенства </vt:lpstr>
      <vt:lpstr>Благодарю за внимание! </vt:lpstr>
      <vt:lpstr>Список источников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Microsoft Office User</cp:lastModifiedBy>
  <cp:revision>9</cp:revision>
  <dcterms:created xsi:type="dcterms:W3CDTF">2022-12-30T05:35:03Z</dcterms:created>
  <dcterms:modified xsi:type="dcterms:W3CDTF">2023-01-10T04:58:08Z</dcterms:modified>
</cp:coreProperties>
</file>