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2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4630400" cy="8229600"/>
  <p:notesSz cx="8229600" cy="14630400"/>
  <p:embeddedFontLst>
    <p:embeddedFont>
      <p:font typeface="Garamond" panose="02020404030301010803" pitchFamily="18" charset="0"/>
      <p:regular r:id="rId12"/>
      <p:bold r:id="rId13"/>
      <p:italic r:id="rId14"/>
    </p:embeddedFont>
    <p:embeddedFont>
      <p:font typeface="Roboto" panose="02000000000000000000" pitchFamily="2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5:28.137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487 168 24575,'4'1'0,"0"0"0,0 1 0,1 0 0,-1 0 0,0 0 0,-1 0 0,1 1 0,0-1 0,-1 1 0,1 0 0,-1 0 0,0 0 0,0 1 0,0-1 0,4 7 0,14 13 0,181 163 0,-161-139 0,-36-40 0,0 0 0,0 0 0,1 0 0,0-1 0,1 1 0,11 7 0,-18-14 0,1-1 0,0 1 0,-1-1 0,1 0 0,-1 1 0,1-1 0,-1 0 0,1 0 0,-1 1 0,0-1 0,1 0 0,-1 0 0,0 0 0,0 1 0,1-1 0,-1 0 0,0 0 0,0 0 0,0 0 0,0 0 0,0 1 0,0-1 0,0 0 0,-1 0 0,1-1 0,0-27 0,0 29 0,2-30 0,1 0 0,1-1 0,2 2 0,0-1 0,2 1 0,17-40 0,4 6 0,-21 50 0,-1-1 0,-1 0 0,0-1 0,-1 1 0,0-1 0,-1 0 0,3-27 0,-7 41 0,0 0 0,1 0 0,-1 0 0,0 1 0,0-1 0,0 0 0,-1 0 0,1 0 0,0 0 0,0 0 0,0 1 0,0-1 0,-1 0 0,1 0 0,0 0 0,-1 1 0,1-1 0,-1 0 0,1 0 0,-1 1 0,1-1 0,-1 0 0,0 1 0,1-1 0,-2 0 0,1 1 0,1 0 0,-1 0 0,0 0 0,0 0 0,0 0 0,0 0 0,0 0 0,0 0 0,0 1 0,0-1 0,1 0 0,-1 1 0,0-1 0,0 0 0,0 1 0,0-1 0,1 1 0,-2 0 0,-3 3 0,0 0 0,1 0 0,0 0 0,0 1 0,-7 8 0,-156 305 0,59-103 0,89-184 0,13-24 0,2 1 0,-1 0 0,1 0 0,0 1 0,-4 13 0,23-68 0,41-84 0,-13 33 0,-28 47 0,-12 38 0,1 0 0,0 0 0,7-16 0,-5 45 0,-4 10 0,-3 29 0,2 51 0,-1-105 0,0-1 0,0 0 0,0 0 0,0 0 0,0 0 0,0 0 0,0 0 0,0 0 0,0 0 0,1 0 0,-1 0 0,0 0 0,1 0 0,-1 0 0,1 0 0,-1 0 0,1 0 0,-1 0 0,1 0 0,0 0 0,-1-1 0,1 1 0,0 0 0,0 0 0,0-1 0,0 1 0,0-1 0,-1 1 0,1-1 0,0 1 0,0-1 0,0 1 0,0-1 0,1 0 0,-1 0 0,0 1 0,0-1 0,0 0 0,0 0 0,0 0 0,0 0 0,0 0 0,0 0 0,0-1 0,0 1 0,0 0 0,0 0 0,0-1 0,0 1 0,0-1 0,0 1 0,0-1 0,1 0 0,4-2 0,0 0 0,-1-1 0,1 0 0,-1 0 0,0 0 0,9-10 0,-3-1 0,0 0 0,-1-1 0,0 0 0,-1 0 0,-1-1 0,9-26 0,-14 32 0,0 1 0,0-1 0,-1 0 0,-1 1 0,1-1 0,-2 0 0,0 0 0,0 0 0,-1 0 0,0 0 0,-1 0 0,-4-15 0,3 18 0,-1 1 0,0 0 0,0 0 0,-1 0 0,0 1 0,0 0 0,0 0 0,-1 0 0,0 0 0,0 1 0,0 0 0,-1 0 0,0 1 0,0 0 0,0 0 0,0 0 0,-12-3 0,2 1 0,0 0 0,0 1 0,-1 1 0,1 1 0,-1 1 0,-33-1 0,8 2 0,33 0 0,-1 0 0,1 1 0,-1 0 0,1 1 0,-1 0 0,1 0 0,0 1 0,0 1 0,-1 0 0,2 0 0,-1 1 0,-15 8 0,16-7 0,0 1 0,1 1 0,0 0 0,1 0 0,-1 0 0,1 1 0,-8 12 0,11-14 0,1 0 0,1 0 0,-1 0 0,1 1 0,0-1 0,0 1 0,1-1 0,-1 1 0,2 0 0,-1-1 0,1 1 0,0 9 0,2-8 0,-1 0 0,1-1 0,1 1 0,-1 0 0,1-1 0,1 0 0,-1 0 0,1 0 0,0 0 0,1 0 0,0-1 0,0 0 0,0 0 0,1 0 0,-1 0 0,2-1 0,-1 0 0,0-1 0,1 1 0,7 3 0,1 1 0,1-1 0,1 0 0,-1-1 0,1 0 0,0-2 0,1 0 0,-1-1 0,19 2 0,-35-6 0,6 2 0,0-2 0,1 1 0,-1-1 0,1 0 0,-1-1 0,13-2 0,-18 2 0,0 1 0,0-1 0,-1 0 0,1 0 0,0 0 0,-1-1 0,1 1 0,-1 0 0,0 0 0,1-1 0,-1 1 0,0-1 0,0 1 0,1-1 0,-1 0 0,-1 1 0,1-1 0,0 0 0,0 0 0,-1 1 0,1-1 0,-1 0 0,1 0 0,-1 0 0,0 0 0,0 0 0,0 0 0,0 0 0,0-4 0,0 1 0,1 0 0,-1-1 0,0 1 0,0 0 0,-1-1 0,0 1 0,0 0 0,0 0 0,0-1 0,-1 1 0,0 0 0,0 0 0,0 1 0,-1-1 0,1 0 0,-1 1 0,0-1 0,-1 1 0,1 0 0,-1 0 0,1 0 0,-1 1 0,-1-1 0,1 1 0,0 0 0,-1 0 0,-6-3 0,-41-25 0,0 3 0,-2 1 0,-1 3 0,-84-24 0,97 39 0,-1 3 0,0 1 0,0 3 0,0 1 0,-53 6 0,95-5 0,0-1 0,0 1 0,1 0 0,-1 0 0,0 0 0,0 0 0,1 1 0,-1-1 0,0 0 0,0 0 0,1 0 0,-1 1 0,0-1 0,0 0 0,1 1 0,-1-1 0,0 0 0,1 1 0,-1-1 0,1 1 0,-1-1 0,0 1 0,1-1 0,-1 1 0,1 0 0,0-1 0,-1 1 0,1 0 0,-1-1 0,1 1 0,0 0 0,-1 0 0,1 0 0,0 1 0,1 0 0,-1 0 0,1 0 0,-1 0 0,1-1 0,0 1 0,0 0 0,-1-1 0,1 1 0,1 0 0,-1-1 0,0 1 0,1 1 0,46 40 0,-16-21 0,1-1 0,1-1 0,56 22 0,-72-36-227,-1-1-1,1-1 1,0 0-1,0-2 1,25 2-1,-32-4-6598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5:44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1170 765 24575,'-24'-52'0,"5"-53"0,-5 37 0,21 51 0,2 8 0,0 0 0,0 0 0,-1 0 0,-1 0 0,1 0 0,-1 1 0,-1-1 0,0 1 0,0-1 0,0 1 0,-1 1 0,-7-9 0,-28-28 0,23 24 0,-34-29 0,-80-49 0,117 89 0,-178-107 0,186 112 0,0 0 0,0 0 0,0 0 0,1-1 0,-8-8 0,11 11 0,1 1 0,-1 0 0,1-1 0,0 1 0,-1-1 0,1 0 0,0 1 0,0-1 0,0 0 0,0 0 0,0 1 0,0-1 0,1 0 0,-1 0 0,1 0 0,-1 0 0,1-2 0,-21 32 0,-1-1 0,0-1 0,-2-1 0,-1-1 0,-1-2 0,-31 22 0,-97 85 0,41 2 0,38-47 0,74-84 0,1 1 0,-1-1 0,1 1 0,-1-1 0,0 1 0,1-1 0,-1 1 0,1-1 0,-1 1 0,1-1 0,-1 1 0,1 0 0,0-1 0,-1 1 0,1 0 0,0-1 0,0 1 0,-1 0 0,1 0 0,0-1 0,0 1 0,0 0 0,0 0 0,0-1 0,0 1 0,0 0 0,0 0 0,0 0 0,19 3 0,31-16 0,66-45 0,-99 48 0,1 2 0,-1 0 0,2 1 0,35-7 0,-33 9 0,-1-2 0,1 0 0,31-14 0,-9-2 0,47-32 0,-52 25 0,-27 19 0,0 2 0,1-1 0,0 1 0,0 1 0,20-9 0,-31 15 0,1 0 0,0 1 0,-1-1 0,1 1 0,0-1 0,-1 1 0,1 0 0,0 0 0,0 0 0,0 0 0,-1 0 0,1 0 0,0 0 0,0 1 0,-1-1 0,1 1 0,0-1 0,0 1 0,-1 0 0,1 0 0,-1-1 0,1 1 0,-1 0 0,1 0 0,-1 0 0,0 1 0,1-1 0,-1 0 0,0 1 0,0-1 0,0 0 0,0 1 0,0-1 0,0 1 0,0 0 0,0-1 0,-1 1 0,1 0 0,-1-1 0,1 1 0,-1 0 0,0 0 0,1 3 0,1 11 0,0 0 0,-1 0 0,-3 33 0,1-28 0,2-19 0,-1 0 0,0 0 0,0 1 0,0-1 0,0 0 0,-1 0 0,1 0 0,0 1 0,-1-1 0,1 0 0,-1 0 0,0 0 0,0 0 0,0 0 0,0 0 0,0 0 0,0 0 0,-1-1 0,1 1 0,-3 2 0,0-2 0,0 0 0,0-1 0,-1 0 0,1 0 0,0 0 0,-1 0 0,1-1 0,0 1 0,-8-2 0,-8 5 0,0 0 0,0 0 0,0 2 0,1 1 0,-36 17 0,30-14 0,-70 41 0,75-40 0,-9 4 0,0 0 0,2 2 0,0 1 0,-48 42 0,66-51 0,4-5 0,1-1 0,-1 1 0,1 0 0,0 0 0,1 1 0,-1-1 0,1 1 0,0 0 0,0 0 0,0 0 0,1 0 0,0 0 0,0 0 0,0 1 0,0-1 0,1 1 0,0 0 0,0-1 0,1 1 0,-1 10 0,0 20 0,0 32 0,1-64 0,1 1 0,-1 0 0,1-1 0,0 1 0,0-1 0,0 1 0,1-1 0,0 0 0,0 1 0,4 6 0,-5-10 0,0 0 0,0 0 0,0 0 0,0 0 0,0 0 0,0 0 0,0 0 0,1 0 0,-1 0 0,0-1 0,1 1 0,-1-1 0,0 1 0,1-1 0,-1 1 0,1-1 0,-1 0 0,1 0 0,-1 0 0,1 1 0,-1-2 0,1 1 0,-1 0 0,1 0 0,-1 0 0,0-1 0,1 1 0,-1 0 0,1-1 0,-1 0 0,0 1 0,1-1 0,-1 0 0,0 1 0,0-1 0,2-2 0,8-5 0,-1 0 0,-1-1 0,14-15 0,4-1 0,-13 11 0,0 0 0,-1-1 0,0 0 0,-1-1 0,-1 0 0,0-1 0,-2 0 0,11-23 0,-8 15 0,-9 18 0,1 0 0,-1 0 0,1 0 0,1 1 0,-1-1 0,1 1 0,0 0 0,1 0 0,-1 1 0,1 0 0,0 0 0,1 0 0,-1 0 0,1 1 0,0 0 0,0 1 0,0 0 0,0 0 0,1 0 0,-1 1 0,1 0 0,-1 0 0,12 0 0,-8 0 0,0 0 0,1-1 0,17-7 0,12-3 0,-30 10 0,1 1 0,-1 0 0,1 1 0,0 0 0,-1 1 0,1 0 0,0 1 0,-1 0 0,1 1 0,-1 0 0,1 0 0,-1 2 0,0-1 0,0 2 0,10 5 0,-5-4 0,-1 2 0,24 16 0,-21-13 0,0-1 0,24 10 0,9 5 0,-23-12 0,1 0 0,1-2 0,40 10 0,1 0 0,-68-20 0,0 0 0,1 1 0,-1-1 0,0 1 0,0 0 0,0 0 0,0 0 0,0 0 0,-1 0 0,1 1 0,-1-1 0,1 1 0,-1 0 0,0 0 0,0 0 0,0 0 0,0 0 0,-1 0 0,1 0 0,-1 0 0,0 1 0,0-1 0,1 6 0,0 7 0,-1-1 0,0 0 0,-1 1 0,-3 20 0,1 11 0,2-27 0,1 1 0,2-1 0,0 0 0,1 0 0,1-1 0,0 1 0,2-1 0,0 0 0,2-1 0,13 24 0,-17-34 0,5 9 0,-1-1 0,0 2 0,-1-1 0,-1 1 0,6 24 0,-13-41 0,0 0 0,0 0 0,0 0 0,0-1 0,0 1 0,0 0 0,0 0 0,0 0 0,0 0 0,0-1 0,0 1 0,-1 0 0,1 0 0,0-1 0,-1 1 0,1 0 0,-1-1 0,1 1 0,-1 0 0,1-1 0,-1 1 0,1 0 0,-1-1 0,1 1 0,-1-1 0,0 1 0,1-1 0,-1 1 0,0-1 0,1 0 0,-1 1 0,0-1 0,0 0 0,0 0 0,1 1 0,-1-1 0,0 0 0,0 0 0,0 0 0,1 0 0,-1 0 0,0 0 0,-1 0 0,0 0 0,0 0 0,0-1 0,-1 1 0,1 0 0,0-1 0,0 1 0,1-1 0,-1 0 0,0 1 0,0-1 0,0 0 0,0 0 0,1 0 0,-1 0 0,0-1 0,1 1 0,-3-2 0,-27-55 0,26 47 0,0 1 0,0 0 0,-1 0 0,-1 0 0,1 1 0,-15-15 0,-4 3 0,0 1 0,-1 1 0,-40-21 0,60 37 0,-4-6 0,14 4 0,-2 5 0,-1 0 0,1 0 0,-1 0 0,1 0 0,0 0 0,-1 0 0,1 0 0,-1 1 0,1-1 0,-1 0 0,1 1 0,-1 0 0,3 1 0,8 5 0,-2 1 0,1 0 0,11 13 0,5 4 0,41 39 0,-7-13 0,-48-41 0,0 0 0,0 1 0,21 24 0,-22-24 0,6 7 0,-18-15 0,-14-8 0,11 3-58,1 0 0,-1 0 0,0 0-1,1 0 1,-1 0 0,1-1 0,0 1-1,-1-1 1,1 1 0,0-1 0,1 0-1,-1 0 1,0 0 0,-1-5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5:48.0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744 123 24575,'-13'-2'0,"0"1"0,0-2 0,1 0 0,-1 0 0,1-2 0,0 1 0,-16-9 0,13 6 0,0 0 0,-1 2 0,0-1 0,-18-2 0,-19 2 0,-79 0 0,0-8 0,92 13 0,23 0 0,0 1 0,-30 3 0,42-2 0,0 0 0,0 0 0,0 0 0,1 1 0,-1 0 0,0 0 0,1 0 0,-1 1 0,1-1 0,0 1 0,0 0 0,0 0 0,-6 6 0,7-5 0,1 1 0,-1-1 0,0 0 0,1 1 0,0-1 0,0 1 0,1 0 0,-1-1 0,1 1 0,0 0 0,0 0 0,0 0 0,1 0 0,0 0 0,0 0 0,0 0 0,2 6 0,-1-33-23,1 0 0,1 0-1,7-29 1,-1 11-1249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6:20.27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6:39.40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158 278 24575,'1'21'0,"-1"-33"0,0 9 0,0 0 0,-1 0 0,1 0 0,-1 0 0,1 0 0,-1 0 0,0 0 0,0 0 0,-1 0 0,1 0 0,0 1 0,-1-1 0,0 1 0,1-1 0,-5-4 0,1 3 0,0 0 0,1 0 0,0-1 0,0 1 0,0-1 0,1 0 0,0 0 0,0-1 0,0 1 0,0-1 0,1 1 0,-3-10 0,3 8 0,-1-1 0,0 1 0,0 0 0,-1 0 0,0 0 0,0 1 0,-10-12 0,-21-40 0,16 21 0,19 35 0,2 5 0,10 19 0,-3-5 0,2 0 0,0-1 0,1-1 0,26 27 0,-36-39 0,63 72 0,-53-66-151,-1 2-1,0-1 0,0 2 0,-1-1 1,-1 1-1,0 1 0,0 0 1,9 19-1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6:48.2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726 639 24575,'-2'0'0,"0"-1"0,1 1 0,-1 0 0,0 0 0,1-1 0,-1 1 0,0-1 0,1 0 0,-1 1 0,1-1 0,-1 0 0,1 0 0,0 0 0,-1 0 0,1 0 0,0 0 0,-1 0 0,1 0 0,0-1 0,0 1 0,-1-3 0,-17-38 0,3 5 0,-38-56 0,38 63 0,-27-38 0,35 54 0,7 11 0,0 1 0,0 0 0,0-1 0,-1 1 0,1 0 0,-1 0 0,0 0 0,1 0 0,-1 0 0,0 0 0,-3-1 0,29 39 0,-10-13 0,-1-7 0,-21-31 0,6 12 0,0-1 0,0 1 0,-1-1 0,1 1 0,-1 0 0,0 0 0,0 0 0,0 0 0,0 1 0,-5-3 0,8 5 0,0 1 0,0 0 0,0 0 0,0-1 0,0 1 0,0 0 0,0 0 0,0-1 0,0 1 0,0 0 0,0 0 0,1-1 0,-1 1 0,0 0 0,1 0 0,-1-1 0,0 1 0,1 0 0,-1-1 0,1 1 0,-1-1 0,1 1 0,-1 0 0,1-1 0,-1 1 0,2 0 0,15 21 0,44 53 0,-51-59 0,-18-13 0,6-4 0,0 0 0,0 1 0,0-1 0,1 0 0,-1 0 0,0 0 0,0-1 0,0 1 0,1 0 0,-1-1 0,1 1 0,-1-1 0,1 1 0,0-1 0,-1 0 0,0-3 0,-12-17 0,0 1 0,-1 0 0,-1 1 0,-35-34 0,33 35 0,-13-14 0,-2 1 0,-55-42 0,-12-4 0,84 69 0,0 1 0,-1 1 0,1 0 0,-2 1 0,1 0 0,-28-4 0,-13-4-1365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3:53.72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1042 0 24575,'-11'3'0,"1"-1"0,-1 1 0,1 1 0,0 0 0,0 0 0,1 1 0,-1 0 0,1 1 0,0 0 0,-8 7 0,-20 11 0,-9 5 0,2 2 0,-48 43 0,84-66 0,1 1 0,0 0 0,0 0 0,1 0 0,0 0 0,0 1 0,-5 15 0,6-14 0,-1 1 0,0-1 0,-1 0 0,0 0 0,-11 12 0,8-11 0,0 0 0,1 1 0,-9 17 0,-24 32 0,28-47 0,6-4 0,-1-1 0,0 0 0,-1-1 0,0 0 0,-1 0 0,-14 8 0,7-7 0,1 1 0,-1 1 0,2 1 0,0 0 0,0 2 0,1-1 0,-12 18 0,5-6 0,19-23 0,0 0 0,0 1 0,0 0 0,0-1 0,0 1 0,1 0 0,-1 0 0,1 1 0,0-1 0,1 0 0,-1 1 0,1-1 0,-1 1 0,1 0 0,1-1 0,-1 7 0,0 4 0,0-11 0,0 1 0,1-1 0,-1 0 0,1 0 0,0 0 0,0 1 0,0-1 0,1 0 0,0 0 0,0 0 0,0 0 0,0 0 0,0 0 0,1 0 0,0 0 0,-1 0 0,2-1 0,-1 1 0,0-1 0,6 7 0,37 22 0,-35-26 0,0 1 0,0 0 0,0 1 0,-1 0 0,14 17 0,-17-17 0,-1 0 0,-1 1 0,0-1 0,0 1 0,0 0 0,-1 0 0,-1 0 0,1 1 0,-1-1 0,-1 1 0,1 18 0,-2-14 0,2 0 0,-1-1 0,2 1 0,0-1 0,1 1 0,0-1 0,7 16 0,-8-26 0,0 0 0,-1 0 0,1-1 0,1 1 0,-1 0 0,0-1 0,1 0 0,-1 0 0,7 3 0,-5-3 0,-1 0 0,0 0 0,0 1 0,0-1 0,-1 1 0,1 0 0,-1 0 0,5 5 0,-1 1 0,1 0 0,1 0 0,0-1 0,18 14 0,-7-7 0,-20-15 0,1 1 0,0-1 0,0 1 0,0-1 0,0 1 0,0-1 0,0 0 0,0 1 0,0-1 0,0 0 0,0 0 0,0 0 0,0 0 0,0 0 0,0 0 0,0 0 0,0 0 0,0 0 0,0 0 0,-1 0 0,1-1 0,0 1 0,0 0 0,0-1 0,0 1 0,0-1 0,0 1 0,0-1 0,0 1 0,-1-1 0,1 1 0,1-2 0,28-33 0,-1 3 0,-20 26 0,0 0 0,0 0 0,1 1 0,0 0 0,0 1 0,0 0 0,0 1 0,13-3 0,200-54 0,-212 57 0,-6 1 0,0 1 0,0 0 0,0 0 0,0 1 0,-1-1 0,1 1 0,0 0 0,0 1 0,0-1 0,0 1 0,0 0 0,0 0 0,0 1 0,-1-1 0,1 1 0,-1 0 0,1 0 0,-1 0 0,0 1 0,1 0 0,-1 0 0,4 4 0,29 16 0,3-6 0,-34-16 0,0 1 0,-1 0 0,1 0 0,-1 0 0,0 1 0,0 0 0,0 0 0,0 1 0,9 7 0,-7-5 0,0 0 0,1 0 0,0-1 0,16 8 0,22 16 0,14 17 0,-6 13 0,-21-23 0,-26-29 0,0 0 0,0 0 0,-1 1 0,8 11 0,56 70 0,-70-89 0,0 0 0,0-1 0,0 1 0,0 0 0,1 0 0,-1 0 0,0 0 0,0-1 0,0 1 0,0 0 0,0 0 0,1 0 0,-1 0 0,0 0 0,0 0 0,0 0 0,0 0 0,1 0 0,-1 0 0,0 0 0,0-1 0,0 1 0,1 0 0,-1 0 0,0 0 0,0 0 0,0 0 0,0 0 0,1 1 0,-1-1 0,0 0 0,0 0 0,0 0 0,1 0 0,-1 0 0,0 0 0,0 0 0,0 0 0,0 0 0,1 0 0,-1 1 0,0-1 0,0 0 0,0 0 0,0 0 0,1 1 0,-6-38 0,2 22 0,0 0 0,-1 0 0,-12-27 0,-44-76 0,48 92 0,9 17 0,-1 0 0,0 0 0,-1 1 0,0-1 0,-6-7 0,7 9 0,1 0 0,0-1 0,0 0 0,0 1 0,1-1 0,1 0 0,-1 0 0,1 0 0,0 0 0,1 0 0,0 0 0,0-1 0,1 1 0,0 0 0,0 0 0,1 0 0,4-11 0,-1-1 0,0 1 0,-1-1 0,-2 0 0,0 0 0,-1 0 0,-3-35 0,3-44 0,2 84 0,0 0 0,1 0 0,1 0 0,0 1 0,1 0 0,1 0 0,0 0 0,0 1 0,13-16 0,-16 26 0,0 0 0,0 0 0,0 0 0,0 1 0,1 0 0,-1 0 0,1 0 0,0 1 0,-1-1 0,7 0 0,33-14 0,-44 16 0,0-1 0,0 1 0,1 0 0,-1 0 0,0 0 0,0 0 0,1-1 0,-1 1 0,0 0 0,0 0 0,1 0 0,-1 0 0,0 0 0,1 0 0,-1 0 0,0 0 0,0 0 0,1 0 0,-1 0 0,0 0 0,1 0 0,-1 0 0,0 0 0,0 0 0,1 0 0,-1 0 0,0 1 0,0-1 0,1 0 0,-1 0 0,0 0 0,0 0 0,1 0 0,-1 1 0,0-1 0,0 0 0,0 0 0,1 1 0,-1-1 0,4 16 0,-4 26 0,0-35 0,-1 8 0,-1 0 0,-1-1 0,0 1 0,-1-1 0,0 0 0,-1 0 0,-10 18 0,8-17 0,1 1 0,0-1 0,1 1 0,1 0 0,-3 20 0,0 248 0,7-276 0,-2-80 0,4-76 0,11 18 0,-6-38 0,-3 97 0,-1 55 0,-2 0 0,0 0 0,0 0 0,-2-1 0,0 1 0,-6-29 0,2 31 0,-1 0 0,-1 1 0,-10-17 0,-5-10 0,10 21 0,-1 1 0,0 0 0,-2 1 0,-27-25 0,39 38 0,-38-31 0,-2 1 0,-84-51 0,116 77 0,-109-83 0,62 47 0,35 28 0,20 17 0,9 6 0,75 79 0,54 66 0,-118-134 0,0 0 0,1-1 0,1-1 0,40 27 0,67 54 0,-112-85 0,-1 1 0,0 0 0,-2 1 0,1 0 0,-1 1 0,15 28 0,12 24 0,-38-67 0,0 0 0,0 0 0,0 0 0,0 1 0,0-1 0,0 0 0,1 0 0,-1 0 0,0 0 0,0 0 0,0 0 0,0 1 0,0-1 0,0 0 0,0 0 0,0 0 0,0 0 0,0 0 0,-1 0 0,1 0 0,0 1 0,0-1 0,0 0 0,0 0 0,0 0 0,0 0 0,0 0 0,0 0 0,0 0 0,0 0 0,0 1 0,0-1 0,0 0 0,-1 0 0,1 0 0,0 0 0,0 0 0,0 0 0,0 0 0,0 0 0,0 0 0,0 0 0,0 0 0,-1 0 0,1 0 0,0 0 0,0 0 0,0 0 0,0 0 0,0 0 0,0 0 0,-1 0 0,1 0 0,0 0 0,0 0 0,0 0 0,0 0 0,0 0 0,0 0 0,0 0 0,-1 0 0,1 0 0,0 0 0,0 0 0,0 0 0,0-1 0,-14-6 0,-12-11 0,-2-6 0,8 7 0,0 0 0,1-2 0,1 0 0,-28-40 0,27 30 0,0 0 0,-2 1 0,-1 0 0,-1 2 0,-44-38 0,-107-58 0,129 93 0,22 15 0,0-1 0,0-1 0,-21-21 0,35 32 0,11 16 0,14 17 0,106 120 0,-84-108 0,55 45 0,36 7 0,-98-68 0,-1 1 0,-1 1 0,-1 1 0,-2 2 0,0 1 0,30 46 0,-40-47 0,-19-26 0,-11-12 0,-11-12 0,0 2 0,-43-25 0,64 41 0,-10-3 0,1-1 0,1 0 0,-1-2 0,1 1 0,1-1 0,0-1 0,0 0 0,-12-15 0,9 8 0,-1 0 0,0 1 0,-29-23 0,-25-26 0,46 42 0,-1 0 0,-39-27 0,33 27 0,-38-37 0,46 28 0,21 28 0,-1 0 0,0 0 0,-1 1 0,1-1 0,-1 0 0,1 1 0,-1 0 0,0 0 0,0 0 0,-1 0 0,1 0 0,-1 0 0,1 1 0,-8-4 0,7 8 0,0 1 0,0 0 0,0 0 0,1 0 0,-1 0 0,1 1 0,0-1 0,0 1 0,0 0 0,0 0 0,-4 7 0,2-3 0,-14 14 0,-32 32 0,-12 12 0,36-29 0,-24 45 0,21-32 0,17-32 0,0 0 0,-2-1 0,0 0 0,0-1 0,-2-1 0,0-1 0,-19 13 0,-2 0 0,-47 25 0,-56 16 0,141-67 0,0-1 0,-1 0 0,1 0 0,0 0 0,-1 1 0,1-1 0,-1 0 0,1 0 0,0 0 0,-1 0 0,1 0 0,-1 0 0,1 0 0,0 0 0,-1 0 0,1 0 0,-1 0 0,1 0 0,0 0 0,-1 0 0,1 0 0,0 0 0,-1 0 0,1 0 0,-1-1 0,1 1 0,0 0 0,-1 0 0,1 0 0,0-1 0,-1 1 0,1 0 0,0-1 0,0 1 0,-1 0 0,1 0 0,0-1 0,0 1 0,0 0 0,-1-1 0,1 1 0,0-1 0,0 1 0,0 0 0,0-1 0,0 1 0,-1-1 0,0-30 0,2 21 0,0 0 0,1 0 0,1 0 0,5-15 0,25-32 0,3 2 0,2 2 0,49-54 0,-78 97 0,17-26 0,13-15 0,-29 42 0,1 0 0,0 0 0,0 1 0,0 1 0,14-7 0,-25 14 0,0-1 0,0 1 0,0 0 0,0 0 0,1 0 0,-1 0 0,0 0 0,0 0 0,0 0 0,0 0 0,1-1 0,-1 1 0,0 0 0,0 0 0,0 0 0,0 0 0,1 0 0,-1 0 0,0 0 0,0 0 0,0 0 0,1 0 0,-1 0 0,0 0 0,0 0 0,0 0 0,1 0 0,-1 1 0,0-1 0,0 0 0,0 0 0,0 0 0,1 0 0,-1 0 0,0 0 0,0 0 0,0 0 0,0 1 0,0-1 0,1 0 0,-1 0 0,0 0 0,0 0 0,0 1 0,0-1 0,0 0 0,0 0 0,0 0 0,0 0 0,0 1 0,0-1 0,0 0 0,-3 15 0,-11 13 0,-18 20 0,-52 61 0,44-62 0,44-51 0,1 0 0,-1 0 0,0 1 0,1-1 0,0 1 0,0 0 0,0 0 0,8-3 0,19-13 0,188-136 0,-75 56 0,-127 86 0,-7 6 0,-1 0 0,1-1 0,-1-1 0,-1 0 0,13-14 0,-21 22 0,-1 1 0,0 0 0,0 0 0,0 0 0,0 0 0,0 0 0,0 0 0,0-1 0,1 1 0,-1 0 0,0 0 0,0 0 0,0 0 0,0 0 0,0-1 0,0 1 0,0 0 0,0 0 0,0 0 0,0 0 0,0-1 0,0 1 0,0 0 0,0 0 0,0 0 0,0 0 0,0-1 0,0 1 0,0 0 0,0 0 0,0 0 0,0 0 0,0-1 0,0 1 0,0 0 0,0 0 0,-1 0 0,1 0 0,0 0 0,0-1 0,0 1 0,0 0 0,0 0 0,0 0 0,-1 0 0,1 0 0,0 0 0,0 0 0,0 0 0,0 0 0,-1-1 0,1 1 0,0 0 0,0 0 0,-16 0 0,-14 6 0,-238 83 0,257-86 0,-141 46 0,132-42 0,1 1 0,1 1 0,-1 1 0,1 1 0,-25 19 0,20-10 0,1 1 0,0 1 0,2 1 0,1 0 0,-22 35 0,28-37 0,0 0 0,-1-1 0,-2 0 0,-24 25 0,35-40 0,0 0 0,0 0 0,1 1 0,0 0 0,0-1 0,1 1 0,-1 1 0,-3 10 0,5-12 0,0-1 0,1 1 0,0-1 0,0 1 0,0-1 0,0 1 0,1-1 0,-1 1 0,1 0 0,0-1 0,1 1 0,-1 0 0,1-1 0,1 6 0,-1-9 0,-1 0 0,1 0 0,0 0 0,-1-1 0,1 1 0,0 0 0,-1 0 0,1-1 0,0 1 0,0-1 0,-1 1 0,1-1 0,0 1 0,0-1 0,0 1 0,0-1 0,0 0 0,0 1 0,0-1 0,0 0 0,0 0 0,0 0 0,0 0 0,0 0 0,0 0 0,0 0 0,0 0 0,0 0 0,0 0 0,0-1 0,0 1 0,0 0 0,-1-1 0,1 1 0,0 0 0,0-1 0,0 0 0,1 0 0,40-25 0,-33 20 0,5-3 0,4-4 0,1 2 0,0 0 0,1 2 0,22-9 0,-4 4 0,-1-2 0,69-41 0,-105 56 0,0 0 0,1 0 0,-1 0 0,0 0 0,0 1 0,1-1 0,-1 0 0,0 1 0,1-1 0,-1 1 0,1-1 0,-1 1 0,1-1 0,-1 1 0,1 0 0,-1 0 0,1 0 0,-1 0 0,3 0 0,-4 1 0,0 0 0,0 0 0,1 0 0,-1 0 0,0 0 0,0 0 0,0 0 0,-1 0 0,1 0 0,0 0 0,0 0 0,0 0 0,-1 0 0,1 0 0,0-1 0,-1 1 0,1 0 0,-1 0 0,1 0 0,-2 1 0,-38 53 0,10-25 0,21-21 0,0 0 0,0 0 0,1 0 0,0 1 0,1 0 0,-11 19 0,16-21 0,1 0 0,-1 0 0,2 0 0,-1 0 0,1 0 0,0 0 0,1 0 0,0 0 0,0 0 0,0 0 0,1 0 0,6 13 0,1 18 0,2-16 120,-5-20-321,-2-14-1083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05.32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369 778 24573,'122'-279'0,"181"309"0,-531-232 0,350-77 0,-385 433 0,35-356 0,294 499 0,-329-143 0,566-124 0,-237 267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6:32.2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25 24575,'20'18'0,"2"2"0,-4-14 0,0 0 0,0 1 0,0 0 0,26 17 0,-25-13 0,-11-7 0,-2 0 0,1 1 0,0-1 0,-1 1 0,0 1 0,0-1 0,5 7 0,-11-11 0,1 0 0,0 0 0,-1-1 0,1 1 0,0 0 0,-1 0 0,1 0 0,0-1 0,0 1 0,0 0 0,0-1 0,-1 1 0,1-1 0,0 1 0,0-1 0,0 0 0,0 1 0,0-1 0,0 0 0,1 1 0,-1-1 0,0 0 0,0 0 0,0 0 0,2 0 0,20-19 0,-15 11 0,67-67 0,-67 70 0,0-1 0,0 1 0,0 1 0,0-1 0,1 1 0,0 1 0,18-5 0,4-3 0,-22 8 0,0 1 0,0-1 0,0 2 0,0 0 0,11-1 0,39-7 0,-46 6 0,0 1 0,0 1 0,0 0 0,0 0 0,0 2 0,16 1 0,14 0 0,-37-1 0,1 0 0,-1 0 0,1 1 0,-1 0 0,0 0 0,1 0 0,-1 1 0,0 0 0,-1 0 0,1 1 0,0 0 0,7 6 0,-5-4 0,-1 0 0,1-1 0,0-1 0,1 1 0,10 3 0,72 40 0,20 0 0,-91-35 0,-24-27-1365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6:33.49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110 1 24575,'-7'0'-82,"-3"-1"-46,1 1-1,0 0 1,0 1 0,0 0-1,0 0 1,0 1 0,0 0 0,1 1-1,-13 5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07.0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423 0 24575,'-2'8'0,"0"-1"0,-1 0 0,1 0 0,-1 0 0,0 0 0,-1 0 0,0-1 0,0 1 0,0-1 0,-1 0 0,0 0 0,-8 7 0,-21 31 0,15-16 0,0 0 0,-28 28 0,27-33 0,-37 48 0,-89 147 0,135-204 17,-5 14-1399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08.98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596 0 24575,'-5'3'0,"1"0"0,0 1 0,0-1 0,1 1 0,-1 0 0,1 0 0,0 0 0,0 1 0,-3 4 0,-2 2 0,-105 113 0,24-28 0,-28 60 0,69-89 0,4 0 0,29-41 0,-2-2 0,-30 35 0,39-50 0,-21 19 0,29-28 0,0 0 0,0 0 0,-1 0 0,1 1 0,0-1 0,0 0 0,0 0 0,-1 0 0,1 0 0,0 0 0,0 0 0,0 0 0,-1 0 0,1 0 0,0 0 0,0 0 0,-1 0 0,1 0 0,0 0 0,0 0 0,0 0 0,-1 0 0,1 0 0,0 0 0,0 0 0,0 0 0,-1 0 0,1 0 0,0-1 0,0 1 0,0 0 0,-1 0 0,1 0 0,0 0 0,0 0 0,0-1 0,0 1 0,0 0 0,-1 0 0,1 0 0,0-1 0,0 1 0,0 0 0,0 0 0,0-1 0,1-24 0,9-9 0,1 0 0,25-51 0,-27 67 0,-39 54 0,25-32 0,1 1 0,-1-1 0,1 1 0,0 0 0,0 0 0,0 1 0,1-1 0,-1 1 0,2 0 0,-1 0 0,0 0 0,1 0 0,-1 6 0,3-11 0,1 0 0,0 1 0,-1-1 0,1 0 0,0 0 0,0-1 0,0 1 0,-1 0 0,1 0 0,0 0 0,0-1 0,0 1 0,0 0 0,1-1 0,-1 1 0,0-1 0,0 1 0,0-1 0,0 0 0,1 1 0,-1-1 0,2 0 0,38 8 0,-34-6 0,-4-2 0,0 0 0,0 0 0,0 1 0,0-1 0,0 1 0,0 0 0,0 0 0,0 0 0,-1 0 0,1 0 0,0 1 0,-1-1 0,1 1 0,-1 0 0,1-1 0,-1 1 0,0 0 0,0 1 0,0-1 0,0 0 0,0 1 0,-1-1 0,1 1 0,0-1 0,-1 1 0,0 0 0,0-1 0,0 1 0,0 0 0,0 0 0,-1 0 0,1 0 0,-1 5 0,4 15 0,-1 0 0,-2 0 0,0 1 0,-1-1 0,-2 0 0,-5 33 0,7-56-31,0 0 0,0 1 0,0-1 0,0 0 0,0 1 0,0-1 0,0 0 0,0 1 0,0-1 0,0 0 0,0 1 0,0-1 0,0 0 0,0 1 0,0-1 0,0 0 0,1 1 0,-1-1 0,0 0 0,0 0 0,0 1 0,1-1 0,-1 0 0,0 0-1,0 1 1,1-1 0,-1 0 0,0 0 0,1 0 0,-1 1 0,0-1 0,0 0 0,1 0 0,-1 0 0,0 0 0,1 0 0,-1 0 0,0 0 0,1 0 0,-1 0 0,0 0 0,1 0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11.1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1 815 24575,'3'0'0,"0"0"0,0-1 0,0 1 0,-1-1 0,1 1 0,0-1 0,0 0 0,0 0 0,0 0 0,-1-1 0,1 1 0,0-1 0,-1 1 0,1-1 0,-1 0 0,4-4 0,-1 1 0,-1 0 0,-1 0 0,1-1 0,-1 1 0,0-1 0,0 0 0,3-9 0,1-7 0,-2 1 0,0-1 0,2-37 0,-5 42 0,1 0 0,0 0 0,1 0 0,1 0 0,0 1 0,14-28 0,-10 29 0,0 1 0,0 0 0,1 0 0,1 1 0,1 0 0,0 1 0,18-15 0,34-36 0,-19 14 0,-25 28 0,0-1 0,-2-1 0,27-43 0,-15 19 0,0 0 0,-26 37 0,-12 15 0,-6 11 0,1 1 0,0 0 0,-17 33 0,-18 24 0,45-70 0,0-1 0,1 1 0,-1 0 0,1-1 0,0 1 0,0 0 0,0 0 0,-1 6 0,3-10 0,0 1 0,0-1 0,0 0 0,0 1 0,0-1 0,0 1 0,0-1 0,0 1 0,0-1 0,0 1 0,0-1 0,0 1 0,1-1 0,-1 1 0,0-1 0,0 0 0,0 1 0,1-1 0,-1 1 0,0-1 0,0 0 0,1 1 0,-1-1 0,0 0 0,1 1 0,-1-1 0,0 0 0,1 1 0,0-1 0,25-1 0,181-62 0,-203 60 0,-1 1 0,0 0 0,1-1 0,-1 0 0,0 1 0,-1-1 0,1 0 0,0-1 0,-1 1 0,0 0 0,0-1 0,0 0 0,0 1 0,0-1 0,-1 0 0,0 0 0,0 0 0,0 0 0,1-5 0,-1 7 0,-1 0 0,1-1 0,-1 1 0,0 0 0,1 0 0,-1-1 0,0 1 0,0 0 0,0 0 0,-1 0 0,1-1 0,-1 1 0,1 0 0,-1 0 0,0 0 0,1 0 0,-1 0 0,0 0 0,0 0 0,-1 0 0,1 0 0,0 0 0,-1 0 0,1 1 0,-1-1 0,1 0 0,-1 1 0,0 0 0,0-1 0,0 1 0,1 0 0,-1 0 0,0 0 0,-1 0 0,-2-1 0,4 3 0,0-1 0,0 1 0,0-1 0,0 1 0,0 0 0,1-1 0,-1 1 0,0 0 0,0 0 0,1-1 0,-1 1 0,1 0 0,-1 0 0,1 0 0,-1 0 0,1 0 0,-1 0 0,1 0 0,0 0 0,-1 0 0,1 0 0,0 0 0,0 0 0,0 0 0,0 0 0,0 1 0,0-1 0,0 0 0,0 0 0,1 0 0,-1 1 0,2 39 0,0-36 0,0 0 0,0 0 0,0-1 0,1 1 0,0-1 0,-1 1 0,2-1 0,-1 0 0,5 4 0,10 17 0,40 70 0,-53-89 9,1 0-1,0 0 1,0-1-1,0 0 1,0 0 0,1-1-1,0 1 1,0-1-1,0-1 1,0 1-1,1-1 1,-1-1-1,14 4 1,1-2-380,1 0-1,-1-2 1,35-1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13.40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676 257 24575,'-4'0'0,"0"-1"0,0 1 0,0-1 0,-1 0 0,1-1 0,0 1 0,1-1 0,-1 1 0,0-1 0,0-1 0,1 1 0,-4-3 0,-43-39 0,18 15 0,-95-85 0,119 107 0,-1 2 0,1-1 0,-1 1 0,1 0 0,-1 1 0,-1 0 0,-16-5 0,20 8 0,0 0 0,0 0 0,0 1 0,0 0 0,0 0 0,0 0 0,0 1 0,1 0 0,-1 0 0,0 1 0,0-1 0,1 1 0,-1 1 0,-7 3 0,-1 0 0,1-1 0,-1 0 0,0-2 0,0 1 0,-18 1 0,19-3 0,0 0 0,0 0 0,1 2 0,-1-1 0,1 2 0,-23 10 0,34-14 0,0-1 0,0 0 0,0 1 0,0-1 0,0 1 0,1-1 0,-1 1 0,0-1 0,0 1 0,0 0 0,0-1 0,0 1 0,1 0 0,-1 0 0,0-1 0,1 1 0,-1 0 0,1 0 0,-1 0 0,1 0 0,-1 0 0,1 0 0,0 0 0,-1 0 0,1 0 0,0 0 0,0 0 0,0 0 0,0 0 0,0 0 0,0 0 0,0 1 0,0-1 0,0 0 0,0 0 0,0 0 0,1 0 0,-1 0 0,1 0 0,-1 0 0,0 0 0,1 0 0,0 0 0,0 1 0,1 0 0,0 0 0,1-1 0,-1 1 0,0 0 0,1-1 0,-1 1 0,1-1 0,0 0 0,-1 0 0,1 0 0,0 0 0,0 0 0,0 0 0,-1-1 0,4 1 0,306-7 0,-77-2 0,-233 8 0,-1 1 0,0-1 0,0 1 0,0-1 0,0 1 0,0-1 0,0 1 0,1 0 0,-1 0 0,-1-1 0,1 1 0,0 0 0,0 0 0,0 0 0,0 0 0,-1 0 0,1 0 0,0 0 0,-1 0 0,1 0 0,-1 0 0,1 1 0,-1-1 0,1 0 0,-1 0 0,0 0 0,0 1 0,0-1 0,0 0 0,0 0 0,0 1 0,0 1 0,-1 56 0,0-38 0,1-12 0,0 0 0,1 0 0,0 0 0,1 0 0,0-1 0,0 1 0,1 0 0,0-1 0,4 9 0,3 1 0,2-1 0,20 27 0,-22-33 0,-8-7 0,-1-1 0,1 1 0,0-1 0,-1 1 0,0-1 0,0 1 0,0 0 0,0 0 0,-1-1 0,1 1 0,-1 0 0,0 0 0,0 0 0,-1 4 0,1-7 0,0 0 0,0 0 0,0 0 0,-1 0 0,1 0 0,0 0 0,0 0 0,-1 0 0,1 0 0,0 0 0,-1 0 0,1-1 0,-1 1 0,1 0 0,-1 0 0,0 0 0,1 0 0,-1-1 0,0 1 0,1 0 0,-1-1 0,0 1 0,0-1 0,0 1 0,0-1 0,0 1 0,1-1 0,-1 1 0,0-1 0,0 0 0,0 0 0,0 1 0,0-1 0,0 0 0,0 0 0,0 0 0,0 0 0,0 0 0,0 0 0,0-1 0,0 1 0,0 0 0,0 0 0,0-1 0,0 1 0,0 0 0,0-1 0,0 1 0,0-1 0,1 1 0,-1-1 0,0 0 0,0 1 0,1-1 0,-1 0 0,0 0 0,-7-5 0,1 0 0,1-1 0,-1 1 0,1-1 0,0-1 0,-6-9 0,-25-28 0,-57-52 0,72 75 0,17 16 0,0 0 0,-1 0 0,1 1 0,-2-1 0,1 1 0,0 1 0,-1-1 0,0 1 0,0 0 0,0 1 0,-14-5 0,-1 3 0,-1 1 0,0 1 0,-1 1 0,1 1 0,0 1 0,-31 4 0,53-5 0,0 1 0,0 0 0,0 0 0,0 0 0,0 0 0,0 1 0,0-1 0,0 0 0,0 0 0,0 1 0,0-1 0,0 0 0,0 1 0,0-1 0,0 1 0,0-1 0,0 1 0,1-1 0,-1 1 0,0 0 0,0-1 0,-1 3 0,2-3 0,1 1 0,-1 0 0,0 0 0,0 0 0,0 0 0,1-1 0,-1 1 0,0 0 0,1 0 0,-1 0 0,0-1 0,1 1 0,-1 0 0,1-1 0,-1 1 0,1 0 0,0-1 0,-1 1 0,1-1 0,1 2 0,52 33 0,-41-28 0,118 76 0,41 30 0,-153-100 0,2-2 0,-1 0 0,23 9 0,17 8 0,-52-22-1365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15.6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1033 507 24575,'-4'-2'0,"0"1"0,0-1 0,1 0 0,-1-1 0,0 1 0,1 0 0,0-1 0,0 0 0,0 0 0,0 0 0,0 0 0,0 0 0,-2-5 0,-10-8 0,-100-76 0,97 79 0,-1 2 0,0 0 0,0 1 0,-1 1 0,-1 1 0,1 1 0,-1 1 0,-25-5 0,-40-13 0,68 19 0,-1 0 0,-26-2 0,28 5 0,-1-1 0,-32-9 0,46 10 0,0 1 0,0-1 0,0 0 0,1 0 0,-1 0 0,1-1 0,0 1 0,0-1 0,0 0 0,0 1 0,0-1 0,0-1 0,1 1 0,-1 0 0,1-1 0,0 1 0,0-1 0,0 0 0,1 1 0,-1-1 0,1 0 0,0 0 0,0 0 0,1 0 0,-1 0 0,1 0 0,-1 0 0,1-1 0,1 1 0,-1 0 0,0 0 0,1 0 0,0 0 0,0 0 0,0 0 0,1 0 0,1-4 0,0 2 0,0-1 0,1 1 0,0-1 0,0 1 0,0 0 0,1 1 0,0-1 0,0 1 0,0 0 0,0 0 0,1 0 0,0 1 0,7-4 0,-13 8 0,1-1 0,-1 1 0,0 0 0,0 0 0,1 0 0,-1 0 0,0 0 0,0 0 0,0 0 0,1 0 0,-1 0 0,0 0 0,0 0 0,1 0 0,-1 0 0,0 0 0,0 0 0,1 0 0,-1 0 0,0 0 0,0 0 0,0 0 0,1 0 0,-1 1 0,0-1 0,0 0 0,0 0 0,1 0 0,-1 0 0,0 0 0,0 1 0,0-1 0,0 0 0,1 0 0,-1 0 0,0 1 0,0-1 0,0 0 0,0 0 0,0 0 0,0 1 0,0-1 0,1 1 0,-1 15 0,-9 14 0,-6-10 0,-1 0 0,-26 24 0,-7 9 0,39-42 0,1 0 0,0 1 0,1 0 0,0 1 0,1 0 0,0 0 0,1 0 0,1 1 0,-6 21 0,-3 23 0,12-48 0,1-1 0,-1 0 0,-1 0 0,0 0 0,0 0 0,-1 0 0,0-1 0,0 1 0,-1-1 0,-9 11 0,4-6 0,0 0 0,-2-1 0,1 0 0,-2-1 0,-14 11 0,25-21 0,0 1 0,0-1 0,1 1 0,-1-1 0,0 0 0,0 0 0,0 0 0,0 0 0,-1 0 0,1-1 0,0 1 0,0-1 0,0 1 0,-1-1 0,1 0 0,0 0 0,0 1 0,-1-2 0,1 1 0,0 0 0,-4-1 0,5 0 0,-1-1 0,0 1 0,1 0 0,-1-1 0,1 1 0,0-1 0,-1 1 0,1-1 0,0 0 0,0 0 0,0 1 0,0-1 0,1 0 0,-1 0 0,0 0 0,1 0 0,-1 0 0,1 0 0,0 0 0,-1 0 0,1 0 0,0 0 0,1-3 0,-1-141 0,2 130-455,1 0 0,8-28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23.05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272 569 24575,'1'-1'0,"1"0"0,0 0 0,-1 0 0,1 0 0,-1-1 0,1 1 0,-1 0 0,0-1 0,1 0 0,-1 1 0,0-1 0,0 1 0,0-1 0,0 0 0,1-3 0,13-28 0,3-6 0,2 1 0,26-39 0,-40 67 0,55-121 0,16-19 0,-71 141 0,1 0 0,0 0 0,1 0 0,-1 1 0,17-12 0,-24 20 0,0 0 0,0 0 0,0-1 0,1 1 0,-1 0 0,0 0 0,0 0 0,0 0 0,0 0 0,0 0 0,1 0 0,-1 0 0,0 0 0,0 0 0,0 0 0,0 0 0,0 0 0,1 0 0,-1 0 0,0 0 0,0 0 0,0 0 0,0 1 0,0-1 0,1 0 0,-1 0 0,0 0 0,0 0 0,0 0 0,0 0 0,0 0 0,0 0 0,0 0 0,1 1 0,-1-1 0,0 0 0,0 0 0,0 0 0,0 0 0,0 0 0,0 0 0,0 1 0,0-1 0,0 0 0,0 0 0,0 0 0,0 0 0,0 0 0,0 1 0,0-1 0,0 0 0,0 0 0,0 0 0,0 0 0,0 0 0,0 1 0,0 16 0,-4 16 0,-4-12 0,-1-1 0,-1 0 0,-21 31 0,-48 84 0,52-75 0,16-36 0,0 0 0,-18 27 0,13-17 0,16-34 0,0 0 0,0 1 0,0-1 0,0 0 0,0 0 0,-1 1 0,1-1 0,0 0 0,0 0 0,1 1 0,-1-1 0,0 0 0,0 0 0,0 1 0,0-1 0,0 0 0,0 0 0,0 1 0,0-1 0,0 0 0,0 0 0,1 0 0,-1 1 0,0-1 0,0 0 0,0 0 0,0 0 0,1 1 0,-1-1 0,0 0 0,0 0 0,0 0 0,1 0 0,-1 0 0,0 0 0,0 1 0,1-1 0,-1 0 0,0 0 0,1 0 0,20-9 0,-12 4 0,0-1 0,-1-1 0,-1 0 0,1 0 0,-1 0 0,0-1 0,0 0 0,-1 0 0,6-12 0,21-25 0,-22 29 0,0 0 0,-2-1 0,10-21 0,2-3 0,-10 22 0,0 1 0,19-23 0,-59 91 0,20-38 0,1 0 0,0 0 0,2 1 0,-1 0 0,1 0 0,1 0 0,-7 27 0,5 13 0,7-44 0,-1 0 0,0 0 0,-1 0 0,-4 13 0,5-20 0,0 0 0,-1 0 0,0 0 0,1 0 0,-1 0 0,0-1 0,0 1 0,0-1 0,0 1 0,0-1 0,0 0 0,0 0 0,-1 0 0,1 0 0,0 0 0,-1-1 0,1 1 0,-1-1 0,1 1 0,-5-1 0,3 1 0,1 0 0,-1-1 0,0 1 0,1 1 0,-1-1 0,0 0 0,1 1 0,-4 2 0,45-11 0,-15-5 0,-14 8 0,0 0 0,1-1 0,-2 0 0,1-1 0,-1 0 0,0 0 0,0-1 0,0 0 0,-1 0 0,0-1 0,-1 0 0,10-14 0,1-23 0,-15 37 0,1 1 0,0-1 0,0 1 0,0-1 0,7-9 0,-9 81 0,-26-7 0,21-51 0,1 1 0,-1 0 0,1 0 0,1 0 0,-1 0 0,1 0 0,0 1 0,1-1 0,-1 1 0,1 9 0,1-15 0,0-1 0,0 0 0,0 1 0,0-1 0,0 0 0,0 1 0,0-1 0,0 0 0,1 0 0,-1 1 0,0-1 0,1 0 0,-1 0 0,1 0 0,0 1 0,-1-1 0,1 0 0,0 0 0,0 0 0,-1 0 0,1 0 0,0 0 0,0 0 0,0-1 0,0 1 0,0 0 0,1 0 0,-1-1 0,2 2 0,-1-2 0,1 0 0,-1 0 0,1 0 0,-1 0 0,1 0 0,-1-1 0,0 1 0,1-1 0,-1 1 0,1-1 0,-1 0 0,0 0 0,0 0 0,0-1 0,1 1 0,1-2 0,8-6 0,-1 0 0,0-1 0,-1 0 0,0-1 0,11-16 0,17-17 0,-36 53 0,-1-1 0,0 1 0,0-1 0,-1 17 0,0-22 0,-1 0 0,0 1 0,1-1 0,-1 0 0,-1 0 0,1 0 0,0 0 0,-1 0 0,1 0 0,-1 0 0,0 0 0,0 0 0,0-1 0,0 1 0,-1-1 0,1 0 0,-1 0 0,1 1 0,-1-2 0,0 1 0,0 0 0,-3 1 0,1 0 0,1 0 0,-1 0 0,1 1 0,0-1 0,0 1 0,0 0 0,-3 5 0,7-9 0,-1 1 0,1-1 0,0 0 0,0 0 0,-1 1 0,1-1 0,0 0 0,0 1 0,0-1 0,-1 0 0,1 0 0,0 1 0,0-1 0,0 1 0,0-1 0,0 0 0,0 1 0,0-1 0,-1 0 0,1 1 0,0-1 0,0 1 0,1-1 0,-1 0 0,0 1 0,0-1 0,0 0 0,0 1 0,0-1 0,0 0 0,0 1 0,1-1 0,-1 0 0,0 1 0,0-1 0,0 0 0,1 1 0,-1-1 0,0 0 0,0 0 0,1 1 0,0-1 0,20 1 0,22-12 0,-34 8 0,0 1 0,1 0 0,-1 0 0,1 1 0,-1 0 0,1 1 0,-1 0 0,1 1 0,-1 0 0,12 2 0,-19-2 0,-1 0 0,0-1 0,0 1 0,0 0 0,0 0 0,0 0 0,-1 0 0,1 0 0,0 0 0,0 0 0,-1 0 0,1 0 0,0 0 0,-1 0 0,1 0 0,-1 1 0,1-1 0,-1 0 0,0 0 0,1 3 0,5 37 0,-3-18 0,-1-14 0,-1-4 0,0 0 0,0 0 0,1-1 0,0 1 0,0 0 0,0-1 0,3 5 0,-5-8 0,1 0 0,0 0 0,0-1 0,0 1 0,0 0 0,0 0 0,0-1 0,0 1 0,0-1 0,0 1 0,0-1 0,0 1 0,0-1 0,0 0 0,0 0 0,0 1 0,0-1 0,1 0 0,-1 0 0,0 0 0,0 0 0,0 0 0,0-1 0,0 1 0,1 0 0,-1 0 0,0-1 0,0 1 0,0-1 0,0 1 0,0-1 0,0 1 0,0-1 0,0 1 0,0-1 0,0 0 0,1-1 0,1-1 0,0 1 0,0-1 0,-1 1 0,1-1 0,-1 0 0,0 0 0,0 0 0,0-1 0,0 1 0,0 0 0,-1-1 0,1 1 0,-1-1 0,0 0 0,0 1 0,0-1 0,-1 0 0,1 1 0,-1-1 0,0 0 0,0 0 0,-1-7 0,0 4 0,0 1 0,0-1 0,-1 0 0,0 1 0,0-1 0,0 1 0,-1 0 0,0-1 0,0 1 0,-1 1 0,-6-10 0,-64-96 0,71 109 0,0 1 0,0-1 0,0 1 0,0-1 0,0 1 0,0 0 0,0 0 0,0 1 0,0-1 0,-1 1 0,1-1 0,-6 1 0,-30-8 0,21 0 0,-1 1 0,0 1 0,-29-6 0,36 9 0,-27-5 0,20 4 0,1 0 0,-33-12 0,-58-41 0,84 41 0,23 14 0,0 1 0,0-1 0,0 0 0,0 1 0,0 0 0,-1-1 0,1 1 0,0 0 0,-1 0 0,1 1 0,-1-1 0,0 0 0,1 1 0,-1-1 0,-3 1 0,-41-2 0,28 1 0,1 1 0,-38 3 0,50-2 0,-1 1 0,1-1 0,-1 1 0,1 1 0,0-1 0,-1 1 0,1 0 0,1 0 0,-1 1 0,0 0 0,1 0 0,-6 5 0,4-3 0,1 1 0,-1-1 0,1 1 0,1 1 0,-1-1 0,1 1 0,0-1 0,1 1 0,0 1 0,0-1 0,1 1 0,0-1 0,1 1 0,0 0 0,0 0 0,0 0 0,2 0 0,-1 0 0,2 17 0,-1-17 0,0-6 0,0 0 0,0 1 0,0-1 0,0 0 0,0 1 0,-1-1 0,1 0 0,-1 0 0,0 0 0,-2 5 0,2-6 0,-1-1 0,1 0 0,-1 0 0,0 0 0,1 0 0,-1 0 0,0 0 0,0-1 0,0 1 0,1 0 0,-1-1 0,0 1 0,0-1 0,0 0 0,0 0 0,0 0 0,0 0 0,0 0 0,0 0 0,-3-1 0,-35 0-1365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25.91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158 319 24575,'37'43'0,"-25"-27"0,-9-12 0,-1 0 0,1-1 0,0 1 0,0-1 0,0 0 0,1 0 0,-1 0 0,1-1 0,0 1 0,5 2 0,2 0 0,-9-7 0,-16-14 0,-1-2 0,-132-226 0,92 161 0,51 77-170,0 0-1,0 0 0,0 0 1,1 0-1,0 0 0,0-1 1,-2-7-1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2:54:30.11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24575,'7'0'0,"0"1"0,0-1 0,0 2 0,0-1 0,13 5 0,6 2 0,41-2 0,-3-1 0,-39-1 0,1-2 0,1-1 0,40-3 0,-7 1 0,-58 1 3,0-1 0,-1 1-1,1 0 1,0-1 0,0 1-1,-1-1 1,1 0 0,0 1 0,-1-1-1,1 0 1,-1 0 0,3-1-1,6-4-1402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2:37.22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1826 24575,'1561'-1826'0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2:41.17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2813.99023"/>
      <inkml:brushProperty name="anchorY" value="521.20612"/>
      <inkml:brushProperty name="scaleFactor" value="0.5"/>
    </inkml:brush>
  </inkml:definitions>
  <inkml:trace contextRef="#ctx0" brushRef="#br0">105 4207 24575,'-105'-4207'0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3:00.46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1940.15942"/>
      <inkml:brushProperty name="anchorY" value="8705.52832"/>
      <inkml:brushProperty name="scaleFactor" value="0.5"/>
    </inkml:brush>
  </inkml:definitions>
  <inkml:trace contextRef="#ctx0" brushRef="#br0">1746 2936 24498,'-1746'-2936'0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3:03.75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4946.646"/>
      <inkml:brushProperty name="anchorY" value="12870.16309"/>
      <inkml:brushProperty name="scaleFactor" value="0.5"/>
    </inkml:brush>
  </inkml:definitions>
  <inkml:trace contextRef="#ctx0" brushRef="#br0">0 2646 24575,'1534'-2646'0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7T01:53:06.43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2153.3894"/>
      <inkml:brushProperty name="anchorY" value="14205.45605"/>
      <inkml:brushProperty name="scaleFactor" value="0.5"/>
    </inkml:brush>
  </inkml:definitions>
  <inkml:trace contextRef="#ctx0" brushRef="#br0">0 0 24575,'1799'1508'0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787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0321" y="0"/>
            <a:ext cx="14677392" cy="8227457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0878" y="2245358"/>
            <a:ext cx="8178803" cy="1818640"/>
          </a:xfrm>
        </p:spPr>
        <p:txBody>
          <a:bodyPr anchor="b">
            <a:noAutofit/>
          </a:bodyPr>
          <a:lstStyle>
            <a:lvl1pPr algn="ctr">
              <a:defRPr sz="648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0878" y="4389117"/>
            <a:ext cx="8178803" cy="1584962"/>
          </a:xfrm>
        </p:spPr>
        <p:txBody>
          <a:bodyPr anchor="t">
            <a:normAutofit/>
          </a:bodyPr>
          <a:lstStyle>
            <a:lvl1pPr marL="0" indent="0" algn="ctr">
              <a:buNone/>
              <a:defRPr sz="2520">
                <a:solidFill>
                  <a:schemeClr val="tx1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79879" y="6045196"/>
            <a:ext cx="1076960" cy="33528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0877" y="6045196"/>
            <a:ext cx="6257562" cy="3352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48281" y="6045196"/>
            <a:ext cx="661400" cy="33528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230879" y="4226557"/>
            <a:ext cx="81788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46525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47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083" y="2103127"/>
            <a:ext cx="9790426" cy="2187017"/>
          </a:xfrm>
        </p:spPr>
        <p:txBody>
          <a:bodyPr anchor="b">
            <a:normAutofit/>
          </a:bodyPr>
          <a:lstStyle>
            <a:lvl1pPr algn="ctr">
              <a:defRPr sz="528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8080" y="4615262"/>
            <a:ext cx="9790428" cy="1145456"/>
          </a:xfrm>
        </p:spPr>
        <p:txBody>
          <a:bodyPr anchor="t">
            <a:normAutofit/>
          </a:bodyPr>
          <a:lstStyle>
            <a:lvl1pPr marL="0" indent="0" algn="ctr"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415268" y="4452702"/>
            <a:ext cx="979605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01343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8138" y="3072384"/>
            <a:ext cx="5661965" cy="397215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17613" y="3072384"/>
            <a:ext cx="5661965" cy="397215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202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3190240"/>
            <a:ext cx="5661965" cy="691514"/>
          </a:xfrm>
        </p:spPr>
        <p:txBody>
          <a:bodyPr anchor="b">
            <a:noAutofit/>
          </a:bodyPr>
          <a:lstStyle>
            <a:lvl1pPr marL="0" indent="0">
              <a:spcBef>
                <a:spcPts val="806"/>
              </a:spcBef>
              <a:spcAft>
                <a:spcPts val="720"/>
              </a:spcAft>
              <a:buNone/>
              <a:defRPr sz="3360" b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480" y="3891915"/>
            <a:ext cx="5661965" cy="3159126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6804" y="3190240"/>
            <a:ext cx="5661965" cy="691514"/>
          </a:xfrm>
        </p:spPr>
        <p:txBody>
          <a:bodyPr anchor="b">
            <a:noAutofit/>
          </a:bodyPr>
          <a:lstStyle>
            <a:lvl1pPr marL="0" indent="0">
              <a:spcBef>
                <a:spcPts val="806"/>
              </a:spcBef>
              <a:spcAft>
                <a:spcPts val="720"/>
              </a:spcAft>
              <a:buNone/>
              <a:defRPr sz="3360" b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6804" y="3891915"/>
            <a:ext cx="5661965" cy="3159126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48599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53976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7235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574" y="1666241"/>
            <a:ext cx="4462146" cy="1645920"/>
          </a:xfrm>
        </p:spPr>
        <p:txBody>
          <a:bodyPr anchor="b">
            <a:normAutofit/>
          </a:bodyPr>
          <a:lstStyle>
            <a:lvl1pPr algn="ctr">
              <a:defRPr sz="288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2" y="1178558"/>
            <a:ext cx="6563359" cy="5872482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2574" y="3637278"/>
            <a:ext cx="4462146" cy="2926085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675403" y="3495040"/>
            <a:ext cx="42173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6390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79" y="2260598"/>
            <a:ext cx="7490179" cy="1645920"/>
          </a:xfrm>
        </p:spPr>
        <p:txBody>
          <a:bodyPr anchor="b">
            <a:normAutofit/>
          </a:bodyPr>
          <a:lstStyle>
            <a:lvl1pPr algn="ctr">
              <a:defRPr sz="336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13798" y="1249680"/>
            <a:ext cx="3676016" cy="573024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479" y="3906518"/>
            <a:ext cx="7490179" cy="2194560"/>
          </a:xfrm>
        </p:spPr>
        <p:txBody>
          <a:bodyPr anchor="t">
            <a:normAutofit/>
          </a:bodyPr>
          <a:lstStyle>
            <a:lvl1pPr marL="0" indent="0" algn="ctr">
              <a:buNone/>
              <a:defRPr sz="21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329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1" y="5778498"/>
            <a:ext cx="11531599" cy="680086"/>
          </a:xfrm>
        </p:spPr>
        <p:txBody>
          <a:bodyPr anchor="b">
            <a:normAutofit/>
          </a:bodyPr>
          <a:lstStyle>
            <a:lvl1pPr algn="ctr">
              <a:defRPr sz="288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49713" y="1249679"/>
            <a:ext cx="12127166" cy="4003043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481" y="6458584"/>
            <a:ext cx="11531599" cy="592454"/>
          </a:xfrm>
        </p:spPr>
        <p:txBody>
          <a:bodyPr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2469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642" y="1178558"/>
            <a:ext cx="11511278" cy="3545842"/>
          </a:xfrm>
        </p:spPr>
        <p:txBody>
          <a:bodyPr anchor="ctr">
            <a:normAutofit/>
          </a:bodyPr>
          <a:lstStyle>
            <a:lvl1pPr algn="ctr">
              <a:defRPr sz="384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4642" y="5212080"/>
            <a:ext cx="11511278" cy="18389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675403" y="496823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3851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1178558"/>
            <a:ext cx="11155678" cy="2844802"/>
          </a:xfrm>
        </p:spPr>
        <p:txBody>
          <a:bodyPr anchor="ctr">
            <a:normAutofit/>
          </a:bodyPr>
          <a:lstStyle>
            <a:lvl1pPr algn="ctr">
              <a:defRPr sz="384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09775" y="4023360"/>
            <a:ext cx="10607042" cy="70104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400"/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5212080"/>
            <a:ext cx="11531599" cy="18389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34416" y="105595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20320" y="339344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675403" y="496823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31244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2" y="3970297"/>
            <a:ext cx="11531602" cy="1762560"/>
          </a:xfrm>
        </p:spPr>
        <p:txBody>
          <a:bodyPr anchor="b">
            <a:normAutofit/>
          </a:bodyPr>
          <a:lstStyle>
            <a:lvl1pPr algn="l">
              <a:defRPr sz="384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5732857"/>
            <a:ext cx="11531602" cy="103248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5651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1178558"/>
            <a:ext cx="11155678" cy="2692402"/>
          </a:xfrm>
        </p:spPr>
        <p:txBody>
          <a:bodyPr anchor="ctr">
            <a:normAutofit/>
          </a:bodyPr>
          <a:lstStyle>
            <a:lvl1pPr algn="ctr">
              <a:defRPr sz="384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554481" y="4367174"/>
            <a:ext cx="11531602" cy="106436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5435600"/>
            <a:ext cx="11531602" cy="1615440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34416" y="105595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20320" y="311911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675403" y="4114800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1322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1" y="1178558"/>
            <a:ext cx="11531599" cy="269240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554481" y="4356201"/>
            <a:ext cx="11531602" cy="100949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33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5364480"/>
            <a:ext cx="11531604" cy="1686560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675403" y="4114800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8248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20545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799228" y="1178558"/>
            <a:ext cx="2269074" cy="587248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54478" y="1178558"/>
            <a:ext cx="8919630" cy="587248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636668" y="1188720"/>
            <a:ext cx="0" cy="585216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61576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3021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849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720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622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4500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55116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694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027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63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8883" y="0"/>
            <a:ext cx="14675954" cy="8227457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3" y="1178559"/>
            <a:ext cx="11521435" cy="156464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3068319"/>
            <a:ext cx="11521435" cy="39827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13001" y="7162800"/>
            <a:ext cx="1920240" cy="335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54481" y="7162800"/>
            <a:ext cx="8767080" cy="335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24682" y="7162800"/>
            <a:ext cx="651236" cy="335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46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</p:sldLayoutIdLst>
  <p:hf sldNum="0" hdr="0" ftr="0" dt="0"/>
  <p:txStyles>
    <p:titleStyle>
      <a:lvl1pPr algn="ctr" defTabSz="548640" rtl="0" eaLnBrk="1" latinLnBrk="0" hangingPunct="1">
        <a:spcBef>
          <a:spcPct val="0"/>
        </a:spcBef>
        <a:buNone/>
        <a:defRPr sz="528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28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440180" indent="-3429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216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851660" indent="-20574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92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400300" indent="-20574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5.png"/><Relationship Id="rId21" Type="http://schemas.openxmlformats.org/officeDocument/2006/relationships/image" Target="../media/image16.png"/><Relationship Id="rId34" Type="http://schemas.openxmlformats.org/officeDocument/2006/relationships/customXml" Target="../ink/ink16.xml"/><Relationship Id="rId7" Type="http://schemas.openxmlformats.org/officeDocument/2006/relationships/image" Target="../media/image9.png"/><Relationship Id="rId12" Type="http://schemas.openxmlformats.org/officeDocument/2006/relationships/customXml" Target="../ink/ink5.xml"/><Relationship Id="rId17" Type="http://schemas.openxmlformats.org/officeDocument/2006/relationships/image" Target="../media/image14.png"/><Relationship Id="rId25" Type="http://schemas.openxmlformats.org/officeDocument/2006/relationships/image" Target="../media/image18.png"/><Relationship Id="rId33" Type="http://schemas.openxmlformats.org/officeDocument/2006/relationships/image" Target="../media/image22.png"/><Relationship Id="rId38" Type="http://schemas.openxmlformats.org/officeDocument/2006/relationships/customXml" Target="../ink/ink1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2.xml"/><Relationship Id="rId11" Type="http://schemas.openxmlformats.org/officeDocument/2006/relationships/image" Target="../media/image11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4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openxmlformats.org/officeDocument/2006/relationships/image" Target="../media/image17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15.png"/><Relationship Id="rId31" Type="http://schemas.openxmlformats.org/officeDocument/2006/relationships/image" Target="../media/image21.png"/><Relationship Id="rId4" Type="http://schemas.openxmlformats.org/officeDocument/2006/relationships/customXml" Target="../ink/ink1.xml"/><Relationship Id="rId9" Type="http://schemas.openxmlformats.org/officeDocument/2006/relationships/image" Target="../media/image10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9.png"/><Relationship Id="rId30" Type="http://schemas.openxmlformats.org/officeDocument/2006/relationships/customXml" Target="../ink/ink14.xml"/><Relationship Id="rId35" Type="http://schemas.openxmlformats.org/officeDocument/2006/relationships/image" Target="../media/image23.png"/><Relationship Id="rId8" Type="http://schemas.openxmlformats.org/officeDocument/2006/relationships/customXml" Target="../ink/ink3.xml"/><Relationship Id="rId3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11" Type="http://schemas.openxmlformats.org/officeDocument/2006/relationships/customXml" Target="../ink/ink23.xml"/><Relationship Id="rId5" Type="http://schemas.openxmlformats.org/officeDocument/2006/relationships/customXml" Target="../ink/ink20.xml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customXml" Target="../ink/ink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74309" y="926960"/>
            <a:ext cx="5681901" cy="373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32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Профессиональная этика менеджера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528131" y="1479767"/>
            <a:ext cx="3574137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8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Фундамент успеха и доверия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 l="30330" t="6616" r="29346" b="7270"/>
          <a:stretch>
            <a:fillRect/>
          </a:stretch>
        </p:blipFill>
        <p:spPr>
          <a:xfrm>
            <a:off x="5528072" y="1973700"/>
            <a:ext cx="3663554" cy="53530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18386" y="7710368"/>
            <a:ext cx="13793629" cy="191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Мухина О.Э</a:t>
            </a: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9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767A6BB8-3D9C-0A0D-4CB0-25A3F9CB6570}"/>
                  </a:ext>
                </a:extLst>
              </p14:cNvPr>
              <p14:cNvContentPartPr/>
              <p14:nvPr/>
            </p14:nvContentPartPr>
            <p14:xfrm>
              <a:off x="8006723" y="2506410"/>
              <a:ext cx="361080" cy="23976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767A6BB8-3D9C-0A0D-4CB0-25A3F9CB65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00603" y="2500290"/>
                <a:ext cx="37332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71D278B2-3A32-7F89-8664-7C4265D90E63}"/>
                  </a:ext>
                </a:extLst>
              </p14:cNvPr>
              <p14:cNvContentPartPr/>
              <p14:nvPr/>
            </p14:nvContentPartPr>
            <p14:xfrm>
              <a:off x="7822763" y="2396250"/>
              <a:ext cx="543600" cy="50940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71D278B2-3A32-7F89-8664-7C4265D90E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60123" y="2333610"/>
                <a:ext cx="669240" cy="6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F342E254-8505-8AB5-6F5B-DF473F557293}"/>
                  </a:ext>
                </a:extLst>
              </p14:cNvPr>
              <p14:cNvContentPartPr/>
              <p14:nvPr/>
            </p14:nvContentPartPr>
            <p14:xfrm>
              <a:off x="7909163" y="2689290"/>
              <a:ext cx="267840" cy="5688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F342E254-8505-8AB5-6F5B-DF473F55729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46523" y="2626290"/>
                <a:ext cx="39348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BDCB7253-0163-BAD0-076F-FAB53FA5A10B}"/>
                  </a:ext>
                </a:extLst>
              </p14:cNvPr>
              <p14:cNvContentPartPr/>
              <p14:nvPr/>
            </p14:nvContentPartPr>
            <p14:xfrm>
              <a:off x="7736464" y="2478551"/>
              <a:ext cx="360" cy="36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DCB7253-0163-BAD0-076F-FAB53FA5A10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18824" y="246091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3EE500B5-2B71-521A-7C7A-B0C7158878C7}"/>
                  </a:ext>
                </a:extLst>
              </p14:cNvPr>
              <p14:cNvContentPartPr/>
              <p14:nvPr/>
            </p14:nvContentPartPr>
            <p14:xfrm>
              <a:off x="8236864" y="2855111"/>
              <a:ext cx="94680" cy="12024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3EE500B5-2B71-521A-7C7A-B0C7158878C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218864" y="2837111"/>
                <a:ext cx="13032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5C4673D4-C626-2B23-6442-8FE4B0F3A2F9}"/>
                  </a:ext>
                </a:extLst>
              </p14:cNvPr>
              <p14:cNvContentPartPr/>
              <p14:nvPr/>
            </p14:nvContentPartPr>
            <p14:xfrm>
              <a:off x="8056504" y="2763311"/>
              <a:ext cx="261360" cy="23004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5C4673D4-C626-2B23-6442-8FE4B0F3A2F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38864" y="2745671"/>
                <a:ext cx="29700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F8D4083C-6D7B-A8E1-D5D7-C979C5232B56}"/>
                  </a:ext>
                </a:extLst>
              </p14:cNvPr>
              <p14:cNvContentPartPr/>
              <p14:nvPr/>
            </p14:nvContentPartPr>
            <p14:xfrm>
              <a:off x="7714084" y="2790589"/>
              <a:ext cx="601560" cy="59760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F8D4083C-6D7B-A8E1-D5D7-C979C5232B5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696084" y="2772589"/>
                <a:ext cx="637200" cy="63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89E9688F-948C-D44C-2B74-72686CEBF0EF}"/>
                  </a:ext>
                </a:extLst>
              </p14:cNvPr>
              <p14:cNvContentPartPr/>
              <p14:nvPr/>
            </p14:nvContentPartPr>
            <p14:xfrm rot="307200">
              <a:off x="7665912" y="2555474"/>
              <a:ext cx="286064" cy="28051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89E9688F-948C-D44C-2B74-72686CEBF0E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 rot="307200">
                <a:off x="7647921" y="2537470"/>
                <a:ext cx="321687" cy="316159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892FCDC-DAEE-F1B7-AEBF-4BB79CD73818}"/>
              </a:ext>
            </a:extLst>
          </p:cNvPr>
          <p:cNvGrpSpPr/>
          <p:nvPr/>
        </p:nvGrpSpPr>
        <p:grpSpPr>
          <a:xfrm>
            <a:off x="7743964" y="2780951"/>
            <a:ext cx="523800" cy="492758"/>
            <a:chOff x="7743964" y="2780951"/>
            <a:chExt cx="523800" cy="49275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5B3EA8F-99C0-4029-3ED1-3C0931F80D2B}"/>
                    </a:ext>
                  </a:extLst>
                </p14:cNvPr>
                <p14:cNvContentPartPr/>
                <p14:nvPr/>
              </p14:nvContentPartPr>
              <p14:xfrm>
                <a:off x="7836544" y="2796071"/>
                <a:ext cx="404640" cy="67320"/>
              </p14:xfrm>
            </p:contentPart>
          </mc:Choice>
          <mc:Fallback xmlns=""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id="{25B3EA8F-99C0-4029-3ED1-3C0931F80D2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818544" y="2778071"/>
                  <a:ext cx="4402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Рукописный ввод 11">
                  <a:extLst>
                    <a:ext uri="{FF2B5EF4-FFF2-40B4-BE49-F238E27FC236}">
                      <a16:creationId xmlns:a16="http://schemas.microsoft.com/office/drawing/2014/main" id="{127147D3-03CF-A9C0-2E88-9A41CE9DA5AC}"/>
                    </a:ext>
                  </a:extLst>
                </p14:cNvPr>
                <p14:cNvContentPartPr/>
                <p14:nvPr/>
              </p14:nvContentPartPr>
              <p14:xfrm>
                <a:off x="8001784" y="2780951"/>
                <a:ext cx="39600" cy="6840"/>
              </p14:xfrm>
            </p:contentPart>
          </mc:Choice>
          <mc:Fallback xmlns=""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id="{127147D3-03CF-A9C0-2E88-9A41CE9DA5A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84144" y="2762951"/>
                  <a:ext cx="752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1" name="Рукописный ввод 20">
                  <a:extLst>
                    <a:ext uri="{FF2B5EF4-FFF2-40B4-BE49-F238E27FC236}">
                      <a16:creationId xmlns:a16="http://schemas.microsoft.com/office/drawing/2014/main" id="{28B62BB6-C554-BA85-C197-1711A956243C}"/>
                    </a:ext>
                  </a:extLst>
                </p14:cNvPr>
                <p14:cNvContentPartPr/>
                <p14:nvPr/>
              </p14:nvContentPartPr>
              <p14:xfrm>
                <a:off x="7905964" y="2916949"/>
                <a:ext cx="152280" cy="217440"/>
              </p14:xfrm>
            </p:contentPart>
          </mc:Choice>
          <mc:Fallback xmlns="">
            <p:pic>
              <p:nvPicPr>
                <p:cNvPr id="21" name="Рукописный ввод 20">
                  <a:extLst>
                    <a:ext uri="{FF2B5EF4-FFF2-40B4-BE49-F238E27FC236}">
                      <a16:creationId xmlns:a16="http://schemas.microsoft.com/office/drawing/2014/main" id="{28B62BB6-C554-BA85-C197-1711A95624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87964" y="2898949"/>
                  <a:ext cx="1879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2" name="Рукописный ввод 21">
                  <a:extLst>
                    <a:ext uri="{FF2B5EF4-FFF2-40B4-BE49-F238E27FC236}">
                      <a16:creationId xmlns:a16="http://schemas.microsoft.com/office/drawing/2014/main" id="{FDC578CB-3646-5A4E-A913-2690B3C96F27}"/>
                    </a:ext>
                  </a:extLst>
                </p14:cNvPr>
                <p14:cNvContentPartPr/>
                <p14:nvPr/>
              </p14:nvContentPartPr>
              <p14:xfrm>
                <a:off x="7831804" y="2885989"/>
                <a:ext cx="214560" cy="333360"/>
              </p14:xfrm>
            </p:contentPart>
          </mc:Choice>
          <mc:Fallback xmlns="">
            <p:pic>
              <p:nvPicPr>
                <p:cNvPr id="22" name="Рукописный ввод 21">
                  <a:extLst>
                    <a:ext uri="{FF2B5EF4-FFF2-40B4-BE49-F238E27FC236}">
                      <a16:creationId xmlns:a16="http://schemas.microsoft.com/office/drawing/2014/main" id="{FDC578CB-3646-5A4E-A913-2690B3C96F2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814164" y="2867989"/>
                  <a:ext cx="2502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3" name="Рукописный ввод 22">
                  <a:extLst>
                    <a:ext uri="{FF2B5EF4-FFF2-40B4-BE49-F238E27FC236}">
                      <a16:creationId xmlns:a16="http://schemas.microsoft.com/office/drawing/2014/main" id="{C9064534-0C25-0F3C-ADEC-0E06A8B78E4A}"/>
                    </a:ext>
                  </a:extLst>
                </p14:cNvPr>
                <p14:cNvContentPartPr/>
                <p14:nvPr/>
              </p14:nvContentPartPr>
              <p14:xfrm>
                <a:off x="7903084" y="2933149"/>
                <a:ext cx="343440" cy="293400"/>
              </p14:xfrm>
            </p:contentPart>
          </mc:Choice>
          <mc:Fallback xmlns="">
            <p:pic>
              <p:nvPicPr>
                <p:cNvPr id="23" name="Рукописный ввод 22">
                  <a:extLst>
                    <a:ext uri="{FF2B5EF4-FFF2-40B4-BE49-F238E27FC236}">
                      <a16:creationId xmlns:a16="http://schemas.microsoft.com/office/drawing/2014/main" id="{C9064534-0C25-0F3C-ADEC-0E06A8B78E4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85444" y="2915509"/>
                  <a:ext cx="3790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4" name="Рукописный ввод 23">
                  <a:extLst>
                    <a:ext uri="{FF2B5EF4-FFF2-40B4-BE49-F238E27FC236}">
                      <a16:creationId xmlns:a16="http://schemas.microsoft.com/office/drawing/2014/main" id="{2601D2CF-AB8C-FBB8-8328-6EBA8B90D2D1}"/>
                    </a:ext>
                  </a:extLst>
                </p14:cNvPr>
                <p14:cNvContentPartPr/>
                <p14:nvPr/>
              </p14:nvContentPartPr>
              <p14:xfrm>
                <a:off x="8007484" y="2964829"/>
                <a:ext cx="257400" cy="200520"/>
              </p14:xfrm>
            </p:contentPart>
          </mc:Choice>
          <mc:Fallback xmlns="">
            <p:pic>
              <p:nvPicPr>
                <p:cNvPr id="24" name="Рукописный ввод 23">
                  <a:extLst>
                    <a:ext uri="{FF2B5EF4-FFF2-40B4-BE49-F238E27FC236}">
                      <a16:creationId xmlns:a16="http://schemas.microsoft.com/office/drawing/2014/main" id="{2601D2CF-AB8C-FBB8-8328-6EBA8B90D2D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989844" y="2947189"/>
                  <a:ext cx="2930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5" name="Рукописный ввод 24">
                  <a:extLst>
                    <a:ext uri="{FF2B5EF4-FFF2-40B4-BE49-F238E27FC236}">
                      <a16:creationId xmlns:a16="http://schemas.microsoft.com/office/drawing/2014/main" id="{AFFAD6F9-8FE1-B2E8-3329-12BE1BB9A764}"/>
                    </a:ext>
                  </a:extLst>
                </p14:cNvPr>
                <p14:cNvContentPartPr/>
                <p14:nvPr/>
              </p14:nvContentPartPr>
              <p14:xfrm>
                <a:off x="7895884" y="3032149"/>
                <a:ext cx="371880" cy="216000"/>
              </p14:xfrm>
            </p:contentPart>
          </mc:Choice>
          <mc:Fallback xmlns="">
            <p:pic>
              <p:nvPicPr>
                <p:cNvPr id="25" name="Рукописный ввод 24">
                  <a:extLst>
                    <a:ext uri="{FF2B5EF4-FFF2-40B4-BE49-F238E27FC236}">
                      <a16:creationId xmlns:a16="http://schemas.microsoft.com/office/drawing/2014/main" id="{AFFAD6F9-8FE1-B2E8-3329-12BE1BB9A76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877884" y="3014509"/>
                  <a:ext cx="4075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7" name="Рукописный ввод 26">
                  <a:extLst>
                    <a:ext uri="{FF2B5EF4-FFF2-40B4-BE49-F238E27FC236}">
                      <a16:creationId xmlns:a16="http://schemas.microsoft.com/office/drawing/2014/main" id="{6BB98B6E-C94C-2A47-484F-672426CB475B}"/>
                    </a:ext>
                  </a:extLst>
                </p14:cNvPr>
                <p14:cNvContentPartPr/>
                <p14:nvPr/>
              </p14:nvContentPartPr>
              <p14:xfrm>
                <a:off x="7867444" y="3026389"/>
                <a:ext cx="358920" cy="247320"/>
              </p14:xfrm>
            </p:contentPart>
          </mc:Choice>
          <mc:Fallback xmlns="">
            <p:pic>
              <p:nvPicPr>
                <p:cNvPr id="27" name="Рукописный ввод 26">
                  <a:extLst>
                    <a:ext uri="{FF2B5EF4-FFF2-40B4-BE49-F238E27FC236}">
                      <a16:creationId xmlns:a16="http://schemas.microsoft.com/office/drawing/2014/main" id="{6BB98B6E-C94C-2A47-484F-672426CB475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849444" y="3008389"/>
                  <a:ext cx="3945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9" name="Рукописный ввод 28">
                  <a:extLst>
                    <a:ext uri="{FF2B5EF4-FFF2-40B4-BE49-F238E27FC236}">
                      <a16:creationId xmlns:a16="http://schemas.microsoft.com/office/drawing/2014/main" id="{2EF69ED9-F0E1-B136-EB8D-ADCE4DFC1066}"/>
                    </a:ext>
                  </a:extLst>
                </p14:cNvPr>
                <p14:cNvContentPartPr/>
                <p14:nvPr/>
              </p14:nvContentPartPr>
              <p14:xfrm>
                <a:off x="7743964" y="3061669"/>
                <a:ext cx="94320" cy="151560"/>
              </p14:xfrm>
            </p:contentPart>
          </mc:Choice>
          <mc:Fallback xmlns="">
            <p:pic>
              <p:nvPicPr>
                <p:cNvPr id="29" name="Рукописный ввод 28">
                  <a:extLst>
                    <a:ext uri="{FF2B5EF4-FFF2-40B4-BE49-F238E27FC236}">
                      <a16:creationId xmlns:a16="http://schemas.microsoft.com/office/drawing/2014/main" id="{2EF69ED9-F0E1-B136-EB8D-ADCE4DFC106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25964" y="3043669"/>
                  <a:ext cx="1299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1" name="Рукописный ввод 30">
                  <a:extLst>
                    <a:ext uri="{FF2B5EF4-FFF2-40B4-BE49-F238E27FC236}">
                      <a16:creationId xmlns:a16="http://schemas.microsoft.com/office/drawing/2014/main" id="{57A3C181-982F-C9F9-EDA7-260CD00FD802}"/>
                    </a:ext>
                  </a:extLst>
                </p14:cNvPr>
                <p14:cNvContentPartPr/>
                <p14:nvPr/>
              </p14:nvContentPartPr>
              <p14:xfrm>
                <a:off x="8062564" y="3228709"/>
                <a:ext cx="162720" cy="13680"/>
              </p14:xfrm>
            </p:contentPart>
          </mc:Choice>
          <mc:Fallback xmlns="">
            <p:pic>
              <p:nvPicPr>
                <p:cNvPr id="31" name="Рукописный ввод 30">
                  <a:extLst>
                    <a:ext uri="{FF2B5EF4-FFF2-40B4-BE49-F238E27FC236}">
                      <a16:creationId xmlns:a16="http://schemas.microsoft.com/office/drawing/2014/main" id="{57A3C181-982F-C9F9-EDA7-260CD00FD80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044924" y="3211069"/>
                  <a:ext cx="198360" cy="49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8125" y="975063"/>
            <a:ext cx="7925038" cy="434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Почему ЭТИКА — это стратегический актив?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8125" y="1787545"/>
            <a:ext cx="12874149" cy="802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Этика трансформирует абстрактные принципы в конкретные действия, влияющие на каждый аспект деятельности компании. Это не просто свод правил, а </a:t>
            </a:r>
            <a:r>
              <a:rPr lang="en-US" b="1" dirty="0">
                <a:solidFill>
                  <a:srgbClr val="3257B8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мощный рычаг создания стоимости и устойчивого роста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через укрепление доверия.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98259" y="4157961"/>
            <a:ext cx="773073" cy="138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Сотрудники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508028" y="4157961"/>
            <a:ext cx="1481376" cy="138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Клиенты/Потребители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267390" y="3185537"/>
            <a:ext cx="653296" cy="138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Партнеры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204156" y="6681769"/>
            <a:ext cx="832248" cy="24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Общество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078035" y="6692683"/>
            <a:ext cx="1576030" cy="138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Акционеры/Учредители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5304829" y="5233452"/>
            <a:ext cx="3094911" cy="65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4400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Доверие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7074CA9D-4A6C-2141-E1DC-3DFA544455E8}"/>
                  </a:ext>
                </a:extLst>
              </p14:cNvPr>
              <p14:cNvContentPartPr/>
              <p14:nvPr/>
            </p14:nvContentPartPr>
            <p14:xfrm>
              <a:off x="7932151" y="4347192"/>
              <a:ext cx="562320" cy="65772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7074CA9D-4A6C-2141-E1DC-3DFA544455E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23151" y="4338192"/>
                <a:ext cx="579960" cy="6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EC626FE9-0946-FDCF-802B-BFA9A0B48DAC}"/>
                  </a:ext>
                </a:extLst>
              </p14:cNvPr>
              <p14:cNvContentPartPr/>
              <p14:nvPr/>
            </p14:nvContentPartPr>
            <p14:xfrm>
              <a:off x="6808231" y="3432792"/>
              <a:ext cx="38160" cy="151488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EC626FE9-0946-FDCF-802B-BFA9A0B48D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99231" y="3423792"/>
                <a:ext cx="55800" cy="15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28A417C4-685E-EC43-05B4-36950EB74832}"/>
                  </a:ext>
                </a:extLst>
              </p14:cNvPr>
              <p14:cNvContentPartPr/>
              <p14:nvPr/>
            </p14:nvContentPartPr>
            <p14:xfrm>
              <a:off x="7827391" y="5480832"/>
              <a:ext cx="628920" cy="105732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28A417C4-685E-EC43-05B4-36950EB7483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18391" y="5471832"/>
                <a:ext cx="646560" cy="10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BD7B3D0D-2E58-73D2-E350-C741F9F097AC}"/>
                  </a:ext>
                </a:extLst>
              </p14:cNvPr>
              <p14:cNvContentPartPr/>
              <p14:nvPr/>
            </p14:nvContentPartPr>
            <p14:xfrm>
              <a:off x="5150791" y="5575872"/>
              <a:ext cx="552600" cy="95292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BD7B3D0D-2E58-73D2-E350-C741F9F097A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41791" y="5566872"/>
                <a:ext cx="570240" cy="9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91704B74-4C14-E28C-EF96-BDCA7B0E7C2A}"/>
                  </a:ext>
                </a:extLst>
              </p14:cNvPr>
              <p14:cNvContentPartPr/>
              <p14:nvPr/>
            </p14:nvContentPartPr>
            <p14:xfrm>
              <a:off x="5131711" y="4366272"/>
              <a:ext cx="648000" cy="543240"/>
            </p14:xfrm>
          </p:contentPart>
        </mc:Choice>
        <mc:Fallback xmlns=""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91704B74-4C14-E28C-EF96-BDCA7B0E7C2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22711" y="4357272"/>
                <a:ext cx="665640" cy="560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0117" y="821055"/>
            <a:ext cx="9724549" cy="641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Пять столпов управленческой этики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40116" y="1616631"/>
            <a:ext cx="12971741" cy="656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Эти столпы формируют надежный фундамент для каждого руководителя, обеспечивая </a:t>
            </a:r>
            <a:r>
              <a:rPr lang="en-US" b="1" dirty="0">
                <a:solidFill>
                  <a:srgbClr val="3257B8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долгосрочный успех и уважение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внутри и вне организации.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38225" y="3267909"/>
            <a:ext cx="3941207" cy="1313498"/>
          </a:xfrm>
          <a:prstGeom prst="roundRect">
            <a:avLst>
              <a:gd name="adj" fmla="val 4392"/>
            </a:avLst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4" y="3182541"/>
            <a:ext cx="3961687" cy="359092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973" y="2960013"/>
            <a:ext cx="615910" cy="61591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39366" y="3171766"/>
            <a:ext cx="2047368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Ответственность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038225" y="3673317"/>
            <a:ext cx="3941207" cy="656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За результат, за команду, за ресурсы, перед обществом.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0420" y="-815994"/>
            <a:ext cx="615910" cy="615910"/>
          </a:xfrm>
          <a:prstGeom prst="rect">
            <a:avLst/>
          </a:prstGeom>
        </p:spPr>
      </p:pic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541" y="5971699"/>
            <a:ext cx="615910" cy="615910"/>
          </a:xfrm>
          <a:prstGeom prst="rect">
            <a:avLst/>
          </a:prstGeom>
        </p:spPr>
      </p:pic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6712" y="5971699"/>
            <a:ext cx="615910" cy="615910"/>
          </a:xfrm>
          <a:prstGeom prst="rect">
            <a:avLst/>
          </a:prstGeom>
        </p:spPr>
      </p:pic>
      <p:sp>
        <p:nvSpPr>
          <p:cNvPr id="34" name="Shape 2">
            <a:extLst>
              <a:ext uri="{FF2B5EF4-FFF2-40B4-BE49-F238E27FC236}">
                <a16:creationId xmlns:a16="http://schemas.microsoft.com/office/drawing/2014/main" id="{C11B0FF1-B57A-D634-72C6-83891E262E54}"/>
              </a:ext>
            </a:extLst>
          </p:cNvPr>
          <p:cNvSpPr/>
          <p:nvPr/>
        </p:nvSpPr>
        <p:spPr>
          <a:xfrm>
            <a:off x="5310232" y="3257134"/>
            <a:ext cx="3941207" cy="1313498"/>
          </a:xfrm>
          <a:prstGeom prst="roundRect">
            <a:avLst>
              <a:gd name="adj" fmla="val 4392"/>
            </a:avLst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0" descr="preencoded.png">
            <a:extLst>
              <a:ext uri="{FF2B5EF4-FFF2-40B4-BE49-F238E27FC236}">
                <a16:creationId xmlns:a16="http://schemas.microsoft.com/office/drawing/2014/main" id="{D98F29A5-BCE8-AA4D-764E-A0C36957A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231" y="3171766"/>
            <a:ext cx="3961687" cy="359092"/>
          </a:xfrm>
          <a:prstGeom prst="rect">
            <a:avLst/>
          </a:prstGeom>
        </p:spPr>
      </p:pic>
      <p:sp>
        <p:nvSpPr>
          <p:cNvPr id="36" name="Text 4">
            <a:extLst>
              <a:ext uri="{FF2B5EF4-FFF2-40B4-BE49-F238E27FC236}">
                <a16:creationId xmlns:a16="http://schemas.microsoft.com/office/drawing/2014/main" id="{D18B0E16-616B-FE01-F079-D36AA35B7D41}"/>
              </a:ext>
            </a:extLst>
          </p:cNvPr>
          <p:cNvSpPr/>
          <p:nvPr/>
        </p:nvSpPr>
        <p:spPr>
          <a:xfrm>
            <a:off x="5762626" y="3160991"/>
            <a:ext cx="2496115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Честность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и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п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розрачность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85884173-DEB4-3AF7-22E0-1B3164181812}"/>
              </a:ext>
            </a:extLst>
          </p:cNvPr>
          <p:cNvSpPr/>
          <p:nvPr/>
        </p:nvSpPr>
        <p:spPr>
          <a:xfrm>
            <a:off x="5330711" y="3530858"/>
            <a:ext cx="3920727" cy="788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50"/>
              </a:lnSpc>
            </a:pP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Правдивость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в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коммуникации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открытость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решений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отсутствие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манипуляций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D29968AF-70DC-499A-723D-44C5AEA16D39}"/>
              </a:ext>
            </a:extLst>
          </p:cNvPr>
          <p:cNvSpPr/>
          <p:nvPr/>
        </p:nvSpPr>
        <p:spPr>
          <a:xfrm>
            <a:off x="9582239" y="3257134"/>
            <a:ext cx="3941207" cy="1313498"/>
          </a:xfrm>
          <a:prstGeom prst="roundRect">
            <a:avLst>
              <a:gd name="adj" fmla="val 4392"/>
            </a:avLst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Image 0" descr="preencoded.png">
            <a:extLst>
              <a:ext uri="{FF2B5EF4-FFF2-40B4-BE49-F238E27FC236}">
                <a16:creationId xmlns:a16="http://schemas.microsoft.com/office/drawing/2014/main" id="{ACA67DF7-6B08-7538-B9C7-0E85670CF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2238" y="3171766"/>
            <a:ext cx="3961687" cy="359092"/>
          </a:xfrm>
          <a:prstGeom prst="rect">
            <a:avLst/>
          </a:prstGeom>
        </p:spPr>
      </p:pic>
      <p:sp>
        <p:nvSpPr>
          <p:cNvPr id="40" name="Text 4">
            <a:extLst>
              <a:ext uri="{FF2B5EF4-FFF2-40B4-BE49-F238E27FC236}">
                <a16:creationId xmlns:a16="http://schemas.microsoft.com/office/drawing/2014/main" id="{E30CA168-0501-7942-4075-8F1EA0FB81AE}"/>
              </a:ext>
            </a:extLst>
          </p:cNvPr>
          <p:cNvSpPr/>
          <p:nvPr/>
        </p:nvSpPr>
        <p:spPr>
          <a:xfrm>
            <a:off x="9602719" y="3160991"/>
            <a:ext cx="3920726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Справедливость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5">
            <a:extLst>
              <a:ext uri="{FF2B5EF4-FFF2-40B4-BE49-F238E27FC236}">
                <a16:creationId xmlns:a16="http://schemas.microsoft.com/office/drawing/2014/main" id="{1B21EF84-EEE5-F1A0-B4C9-F2450CF4E17B}"/>
              </a:ext>
            </a:extLst>
          </p:cNvPr>
          <p:cNvSpPr/>
          <p:nvPr/>
        </p:nvSpPr>
        <p:spPr>
          <a:xfrm>
            <a:off x="9602718" y="3530858"/>
            <a:ext cx="3920727" cy="788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50"/>
              </a:lnSpc>
            </a:pP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Равные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возможности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объективная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оценка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беспристрастное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распределение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задач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и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вознаграждений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265ADEF0-C9A6-4317-8F8E-D56504E8D6B0}"/>
              </a:ext>
            </a:extLst>
          </p:cNvPr>
          <p:cNvSpPr/>
          <p:nvPr/>
        </p:nvSpPr>
        <p:spPr>
          <a:xfrm>
            <a:off x="3171468" y="5294888"/>
            <a:ext cx="3941207" cy="1313498"/>
          </a:xfrm>
          <a:prstGeom prst="roundRect">
            <a:avLst>
              <a:gd name="adj" fmla="val 4392"/>
            </a:avLst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0" descr="preencoded.png">
            <a:extLst>
              <a:ext uri="{FF2B5EF4-FFF2-40B4-BE49-F238E27FC236}">
                <a16:creationId xmlns:a16="http://schemas.microsoft.com/office/drawing/2014/main" id="{D54A7B73-7DBA-6455-EC52-3D11E3C44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467" y="5209520"/>
            <a:ext cx="3961687" cy="359092"/>
          </a:xfrm>
          <a:prstGeom prst="rect">
            <a:avLst/>
          </a:prstGeom>
        </p:spPr>
      </p:pic>
      <p:sp>
        <p:nvSpPr>
          <p:cNvPr id="44" name="Text 4">
            <a:extLst>
              <a:ext uri="{FF2B5EF4-FFF2-40B4-BE49-F238E27FC236}">
                <a16:creationId xmlns:a16="http://schemas.microsoft.com/office/drawing/2014/main" id="{393BA0F5-B6CB-8B49-45DC-DE7EB73D1787}"/>
              </a:ext>
            </a:extLst>
          </p:cNvPr>
          <p:cNvSpPr/>
          <p:nvPr/>
        </p:nvSpPr>
        <p:spPr>
          <a:xfrm>
            <a:off x="3150987" y="5198745"/>
            <a:ext cx="3961688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Уважение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5">
            <a:extLst>
              <a:ext uri="{FF2B5EF4-FFF2-40B4-BE49-F238E27FC236}">
                <a16:creationId xmlns:a16="http://schemas.microsoft.com/office/drawing/2014/main" id="{A6F335EE-0579-37B4-1023-E2FB07DB0677}"/>
              </a:ext>
            </a:extLst>
          </p:cNvPr>
          <p:cNvSpPr/>
          <p:nvPr/>
        </p:nvSpPr>
        <p:spPr>
          <a:xfrm>
            <a:off x="3171468" y="5603440"/>
            <a:ext cx="3941207" cy="753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50"/>
              </a:lnSpc>
            </a:pP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достоинству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мнению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и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времени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каждого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человека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сотрудники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клиенты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партнеры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).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">
            <a:extLst>
              <a:ext uri="{FF2B5EF4-FFF2-40B4-BE49-F238E27FC236}">
                <a16:creationId xmlns:a16="http://schemas.microsoft.com/office/drawing/2014/main" id="{51518575-9FB1-D289-9697-10B059C080E8}"/>
              </a:ext>
            </a:extLst>
          </p:cNvPr>
          <p:cNvSpPr/>
          <p:nvPr/>
        </p:nvSpPr>
        <p:spPr>
          <a:xfrm>
            <a:off x="7443475" y="5284113"/>
            <a:ext cx="3941207" cy="1313498"/>
          </a:xfrm>
          <a:prstGeom prst="roundRect">
            <a:avLst>
              <a:gd name="adj" fmla="val 4392"/>
            </a:avLst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0" descr="preencoded.png">
            <a:extLst>
              <a:ext uri="{FF2B5EF4-FFF2-40B4-BE49-F238E27FC236}">
                <a16:creationId xmlns:a16="http://schemas.microsoft.com/office/drawing/2014/main" id="{DEBDD4C3-BFB6-05A7-E47D-D812B31AE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474" y="5198745"/>
            <a:ext cx="3961687" cy="359092"/>
          </a:xfrm>
          <a:prstGeom prst="rect">
            <a:avLst/>
          </a:prstGeom>
        </p:spPr>
      </p:pic>
      <p:sp>
        <p:nvSpPr>
          <p:cNvPr id="48" name="Text 4">
            <a:extLst>
              <a:ext uri="{FF2B5EF4-FFF2-40B4-BE49-F238E27FC236}">
                <a16:creationId xmlns:a16="http://schemas.microsoft.com/office/drawing/2014/main" id="{4444BDC8-2D55-FF2D-35BB-84C11A605971}"/>
              </a:ext>
            </a:extLst>
          </p:cNvPr>
          <p:cNvSpPr/>
          <p:nvPr/>
        </p:nvSpPr>
        <p:spPr>
          <a:xfrm>
            <a:off x="7463955" y="5187970"/>
            <a:ext cx="3920726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Законопослушность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5">
            <a:extLst>
              <a:ext uri="{FF2B5EF4-FFF2-40B4-BE49-F238E27FC236}">
                <a16:creationId xmlns:a16="http://schemas.microsoft.com/office/drawing/2014/main" id="{25BFDD7A-05DB-6366-518A-0D41B511ABA6}"/>
              </a:ext>
            </a:extLst>
          </p:cNvPr>
          <p:cNvSpPr/>
          <p:nvPr/>
        </p:nvSpPr>
        <p:spPr>
          <a:xfrm>
            <a:off x="7463954" y="5557837"/>
            <a:ext cx="3920727" cy="890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50"/>
              </a:lnSpc>
            </a:pP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Строгое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соблюдение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законов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норм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внутренних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регламентов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и </a:t>
            </a:r>
            <a:r>
              <a:rPr lang="en-US" sz="16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договоров</a:t>
            </a:r>
            <a:r>
              <a:rPr lang="en-US" sz="16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925032" y="839972"/>
            <a:ext cx="12897293" cy="1867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Испытание на практике: </a:t>
            </a:r>
            <a:r>
              <a:rPr lang="ru-RU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э</a:t>
            </a:r>
            <a:r>
              <a:rPr lang="en-US" sz="3500" b="1" dirty="0" err="1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тические</a:t>
            </a: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дилеммы менеджера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25032" y="1563529"/>
            <a:ext cx="12525154" cy="1429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 повседневной работе менеджеры регулярно сталкиваются с ситуациями, требующими не только профессиональных знаний, но и </a:t>
            </a:r>
            <a:r>
              <a:rPr lang="en-US" b="1" dirty="0">
                <a:solidFill>
                  <a:srgbClr val="3257B8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четкого этического компаса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 Эти дилеммы могут быть сложными и не иметь очевидных решений.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281256" y="3157249"/>
            <a:ext cx="7580948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Конфликт интересов (</a:t>
            </a:r>
            <a:r>
              <a:rPr lang="en-US" sz="175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личное</a:t>
            </a: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ru-RU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и </a:t>
            </a:r>
            <a:r>
              <a:rPr lang="en-US" sz="175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служебное</a:t>
            </a: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)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281255" y="3592661"/>
            <a:ext cx="8149823" cy="714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Распределение ограниченных ресурсов (бюджет, премии, возможности)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281256" y="4028072"/>
            <a:ext cx="7580948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Работа с конфиденциальной информацией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281256" y="4463484"/>
            <a:ext cx="7580948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"Серая зона" в договорах или отчетности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81256" y="4898895"/>
            <a:ext cx="7580948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Давление со стороны (руководства, партнеров, обстоятельств)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81256" y="5334307"/>
            <a:ext cx="7580948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Сообщение плохих новостей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7748" y="938509"/>
            <a:ext cx="7230904" cy="466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Кейс: </a:t>
            </a:r>
            <a:r>
              <a:rPr lang="ru-RU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к</a:t>
            </a:r>
            <a:r>
              <a:rPr lang="en-US" sz="3500" b="1" dirty="0" err="1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онфликт</a:t>
            </a: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интересов в закупках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202929" y="1762934"/>
            <a:ext cx="2239328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Ситуация: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202929" y="2192035"/>
            <a:ext cx="6610707" cy="820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"Менеджер отдела закупок узнает, что компания его близкого друга подала заявку на важный тендер. Менеджер входит в состав тендерной комиссии."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202929" y="3295590"/>
            <a:ext cx="2980611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Вопросы для обсуждения: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202929" y="3724691"/>
            <a:ext cx="661070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 чем конкретно заключается конфликт интересов?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202929" y="4015680"/>
            <a:ext cx="661070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 startAt="2"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Каковы потенциальные риски для менеджера и компании?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02929" y="4306669"/>
            <a:ext cx="661070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 startAt="3"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Какие действия </a:t>
            </a:r>
            <a:r>
              <a:rPr lang="en-US" b="1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обязан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предпринять менеджер?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02929" y="4597658"/>
            <a:ext cx="6610707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Font typeface="+mj-lt"/>
              <a:buAutoNum type="arabicPeriod" startAt="4"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Как можно предотвратить подобные ситуации в будущем?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35524" y="865227"/>
            <a:ext cx="10423088" cy="520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Инструменты построения этичной организации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35525" y="1516977"/>
            <a:ext cx="12400332" cy="923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Внедрение этических принципов в повседневную деятельность компании требует системного подхода. Эти инструменты помогают создать </a:t>
            </a:r>
            <a:r>
              <a:rPr lang="en-US" b="1" dirty="0">
                <a:solidFill>
                  <a:srgbClr val="3257B8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прозрачную и поддерживающую среду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где каждый сотрудник понимает и следует этическим нормам.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37690" y="2607230"/>
            <a:ext cx="6194286" cy="1182291"/>
          </a:xfrm>
          <a:prstGeom prst="roundRect">
            <a:avLst>
              <a:gd name="adj" fmla="val 1537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1174815" y="2871058"/>
            <a:ext cx="208049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        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Кодекс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этики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174815" y="3342930"/>
            <a:ext cx="6316861" cy="266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Понятный, доступный, живой документ – "моральный компас" организации.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 3" descr="preencoded.png">
            <a:extLst>
              <a:ext uri="{FF2B5EF4-FFF2-40B4-BE49-F238E27FC236}">
                <a16:creationId xmlns:a16="http://schemas.microsoft.com/office/drawing/2014/main" id="{7858421A-4663-07A6-F76C-EA6C6DEAC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798" y="2725466"/>
            <a:ext cx="499229" cy="499229"/>
          </a:xfrm>
          <a:prstGeom prst="rect">
            <a:avLst/>
          </a:prstGeom>
        </p:spPr>
      </p:pic>
      <p:sp>
        <p:nvSpPr>
          <p:cNvPr id="30" name="Shape 2">
            <a:extLst>
              <a:ext uri="{FF2B5EF4-FFF2-40B4-BE49-F238E27FC236}">
                <a16:creationId xmlns:a16="http://schemas.microsoft.com/office/drawing/2014/main" id="{8E551EAC-9C8F-5BB9-2C9B-6BE58A7ED0A3}"/>
              </a:ext>
            </a:extLst>
          </p:cNvPr>
          <p:cNvSpPr/>
          <p:nvPr/>
        </p:nvSpPr>
        <p:spPr>
          <a:xfrm>
            <a:off x="7491676" y="2611490"/>
            <a:ext cx="6194286" cy="1182291"/>
          </a:xfrm>
          <a:prstGeom prst="roundRect">
            <a:avLst>
              <a:gd name="adj" fmla="val 1537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9C6C4AD0-5217-3DDA-8FF1-BFD962CEEE68}"/>
              </a:ext>
            </a:extLst>
          </p:cNvPr>
          <p:cNvSpPr/>
          <p:nvPr/>
        </p:nvSpPr>
        <p:spPr>
          <a:xfrm>
            <a:off x="7628801" y="2875318"/>
            <a:ext cx="208049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         Регулярное обучение</a:t>
            </a:r>
          </a:p>
          <a:p>
            <a:pPr marL="0" indent="0" algn="l">
              <a:lnSpc>
                <a:spcPts val="2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A2E4E62C-C0DA-D8AF-DB1C-11576E28E8DA}"/>
              </a:ext>
            </a:extLst>
          </p:cNvPr>
          <p:cNvSpPr/>
          <p:nvPr/>
        </p:nvSpPr>
        <p:spPr>
          <a:xfrm>
            <a:off x="7628801" y="3347190"/>
            <a:ext cx="6316861" cy="266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Тренинги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семинары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разбор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кейсов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по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этике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для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всех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сотрудников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3" descr="preencoded.png">
            <a:extLst>
              <a:ext uri="{FF2B5EF4-FFF2-40B4-BE49-F238E27FC236}">
                <a16:creationId xmlns:a16="http://schemas.microsoft.com/office/drawing/2014/main" id="{7C0FD396-F081-1539-FF80-098796621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784" y="2729726"/>
            <a:ext cx="499229" cy="499229"/>
          </a:xfrm>
          <a:prstGeom prst="rect">
            <a:avLst/>
          </a:prstGeom>
        </p:spPr>
      </p:pic>
      <p:sp>
        <p:nvSpPr>
          <p:cNvPr id="34" name="Shape 2">
            <a:extLst>
              <a:ext uri="{FF2B5EF4-FFF2-40B4-BE49-F238E27FC236}">
                <a16:creationId xmlns:a16="http://schemas.microsoft.com/office/drawing/2014/main" id="{F31D3FD0-ADDC-5667-10C0-989A95280F11}"/>
              </a:ext>
            </a:extLst>
          </p:cNvPr>
          <p:cNvSpPr/>
          <p:nvPr/>
        </p:nvSpPr>
        <p:spPr>
          <a:xfrm>
            <a:off x="1037690" y="4196595"/>
            <a:ext cx="6194286" cy="1182291"/>
          </a:xfrm>
          <a:prstGeom prst="roundRect">
            <a:avLst>
              <a:gd name="adj" fmla="val 1537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1DA0DA0D-FA4B-9230-7744-02189A38B78F}"/>
              </a:ext>
            </a:extLst>
          </p:cNvPr>
          <p:cNvSpPr/>
          <p:nvPr/>
        </p:nvSpPr>
        <p:spPr>
          <a:xfrm>
            <a:off x="1174815" y="4460423"/>
            <a:ext cx="208049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ru-RU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        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Каналы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связи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ts val="2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age 3" descr="preencoded.png">
            <a:extLst>
              <a:ext uri="{FF2B5EF4-FFF2-40B4-BE49-F238E27FC236}">
                <a16:creationId xmlns:a16="http://schemas.microsoft.com/office/drawing/2014/main" id="{4941B6B3-EF58-FDC5-043F-A89BF9897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798" y="4314831"/>
            <a:ext cx="499229" cy="499229"/>
          </a:xfrm>
          <a:prstGeom prst="rect">
            <a:avLst/>
          </a:prstGeom>
        </p:spPr>
      </p:pic>
      <p:sp>
        <p:nvSpPr>
          <p:cNvPr id="37" name="Text 4">
            <a:extLst>
              <a:ext uri="{FF2B5EF4-FFF2-40B4-BE49-F238E27FC236}">
                <a16:creationId xmlns:a16="http://schemas.microsoft.com/office/drawing/2014/main" id="{96E460C2-ACDF-A04F-638B-890C87735750}"/>
              </a:ext>
            </a:extLst>
          </p:cNvPr>
          <p:cNvSpPr/>
          <p:nvPr/>
        </p:nvSpPr>
        <p:spPr>
          <a:xfrm>
            <a:off x="1174816" y="4843224"/>
            <a:ext cx="5890830" cy="591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Анонимные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"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горячие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линии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"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или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доверенные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лица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для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сообщений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о </a:t>
            </a:r>
            <a:endParaRPr lang="ru-RU" sz="1300" dirty="0">
              <a:solidFill>
                <a:srgbClr val="15213F"/>
              </a:solidFill>
              <a:latin typeface="Arial" panose="020B0604020202020204" pitchFamily="34" charset="0"/>
              <a:ea typeface="Roboto" pitchFamily="34" charset="-122"/>
              <a:cs typeface="Arial" panose="020B0604020202020204" pitchFamily="34" charset="0"/>
            </a:endParaRPr>
          </a:p>
          <a:p>
            <a:pPr>
              <a:lnSpc>
                <a:spcPts val="2050"/>
              </a:lnSpc>
            </a:pP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нарушениях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BA867FA4-549D-9689-52BE-0B76431335C4}"/>
              </a:ext>
            </a:extLst>
          </p:cNvPr>
          <p:cNvSpPr/>
          <p:nvPr/>
        </p:nvSpPr>
        <p:spPr>
          <a:xfrm>
            <a:off x="7491676" y="4196595"/>
            <a:ext cx="6194286" cy="1182291"/>
          </a:xfrm>
          <a:prstGeom prst="roundRect">
            <a:avLst>
              <a:gd name="adj" fmla="val 1537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3">
            <a:extLst>
              <a:ext uri="{FF2B5EF4-FFF2-40B4-BE49-F238E27FC236}">
                <a16:creationId xmlns:a16="http://schemas.microsoft.com/office/drawing/2014/main" id="{EEB28DDC-7930-D094-30F2-BD9DB839E9C7}"/>
              </a:ext>
            </a:extLst>
          </p:cNvPr>
          <p:cNvSpPr/>
          <p:nvPr/>
        </p:nvSpPr>
        <p:spPr>
          <a:xfrm>
            <a:off x="7628801" y="4460423"/>
            <a:ext cx="208049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ru-RU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        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Антикоррупционная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политика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ts val="2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3" descr="preencoded.png">
            <a:extLst>
              <a:ext uri="{FF2B5EF4-FFF2-40B4-BE49-F238E27FC236}">
                <a16:creationId xmlns:a16="http://schemas.microsoft.com/office/drawing/2014/main" id="{BD40E593-D10A-ADD4-1CE4-05DC4003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784" y="4314831"/>
            <a:ext cx="499229" cy="499229"/>
          </a:xfrm>
          <a:prstGeom prst="rect">
            <a:avLst/>
          </a:prstGeom>
        </p:spPr>
      </p:pic>
      <p:sp>
        <p:nvSpPr>
          <p:cNvPr id="41" name="Text 4">
            <a:extLst>
              <a:ext uri="{FF2B5EF4-FFF2-40B4-BE49-F238E27FC236}">
                <a16:creationId xmlns:a16="http://schemas.microsoft.com/office/drawing/2014/main" id="{EE19002A-D3EB-4857-1262-E76B435AF6E0}"/>
              </a:ext>
            </a:extLst>
          </p:cNvPr>
          <p:cNvSpPr/>
          <p:nvPr/>
        </p:nvSpPr>
        <p:spPr>
          <a:xfrm>
            <a:off x="7628802" y="4843224"/>
            <a:ext cx="5890830" cy="591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Четкие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правила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по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подаркам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приему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на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работу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взаимодействию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с </a:t>
            </a:r>
            <a:endParaRPr lang="ru-RU" sz="1300" dirty="0">
              <a:solidFill>
                <a:srgbClr val="15213F"/>
              </a:solidFill>
              <a:latin typeface="Arial" panose="020B0604020202020204" pitchFamily="34" charset="0"/>
              <a:ea typeface="Roboto" pitchFamily="34" charset="-122"/>
              <a:cs typeface="Arial" panose="020B0604020202020204" pitchFamily="34" charset="0"/>
            </a:endParaRPr>
          </a:p>
          <a:p>
            <a:pPr>
              <a:lnSpc>
                <a:spcPts val="2050"/>
              </a:lnSpc>
            </a:pP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контрагентами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263C8753-B756-819B-8E99-D0DD253C3245}"/>
              </a:ext>
            </a:extLst>
          </p:cNvPr>
          <p:cNvSpPr/>
          <p:nvPr/>
        </p:nvSpPr>
        <p:spPr>
          <a:xfrm>
            <a:off x="1037690" y="5842904"/>
            <a:ext cx="6194286" cy="1182291"/>
          </a:xfrm>
          <a:prstGeom prst="roundRect">
            <a:avLst>
              <a:gd name="adj" fmla="val 1537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3">
            <a:extLst>
              <a:ext uri="{FF2B5EF4-FFF2-40B4-BE49-F238E27FC236}">
                <a16:creationId xmlns:a16="http://schemas.microsoft.com/office/drawing/2014/main" id="{3A17E18C-C992-D5F0-798C-08D445B5A9A0}"/>
              </a:ext>
            </a:extLst>
          </p:cNvPr>
          <p:cNvSpPr/>
          <p:nvPr/>
        </p:nvSpPr>
        <p:spPr>
          <a:xfrm>
            <a:off x="1174815" y="6106732"/>
            <a:ext cx="208049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ru-RU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        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Открытая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культура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обсуждений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ts val="2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 3" descr="preencoded.png">
            <a:extLst>
              <a:ext uri="{FF2B5EF4-FFF2-40B4-BE49-F238E27FC236}">
                <a16:creationId xmlns:a16="http://schemas.microsoft.com/office/drawing/2014/main" id="{EEADFE6C-6040-F707-BEDF-73D809609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798" y="5961140"/>
            <a:ext cx="499229" cy="499229"/>
          </a:xfrm>
          <a:prstGeom prst="rect">
            <a:avLst/>
          </a:prstGeom>
        </p:spPr>
      </p:pic>
      <p:sp>
        <p:nvSpPr>
          <p:cNvPr id="45" name="Text 4">
            <a:extLst>
              <a:ext uri="{FF2B5EF4-FFF2-40B4-BE49-F238E27FC236}">
                <a16:creationId xmlns:a16="http://schemas.microsoft.com/office/drawing/2014/main" id="{F708F063-46A9-35D9-04C9-93C37ABAA30D}"/>
              </a:ext>
            </a:extLst>
          </p:cNvPr>
          <p:cNvSpPr/>
          <p:nvPr/>
        </p:nvSpPr>
        <p:spPr>
          <a:xfrm>
            <a:off x="1174816" y="6489533"/>
            <a:ext cx="5890830" cy="591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Создание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среды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где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этические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дилеммы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можно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обсуждать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без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страха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">
            <a:extLst>
              <a:ext uri="{FF2B5EF4-FFF2-40B4-BE49-F238E27FC236}">
                <a16:creationId xmlns:a16="http://schemas.microsoft.com/office/drawing/2014/main" id="{4891F573-15C5-FA44-EDBB-8C6643023A2A}"/>
              </a:ext>
            </a:extLst>
          </p:cNvPr>
          <p:cNvSpPr/>
          <p:nvPr/>
        </p:nvSpPr>
        <p:spPr>
          <a:xfrm>
            <a:off x="7491676" y="5842904"/>
            <a:ext cx="6194286" cy="1182291"/>
          </a:xfrm>
          <a:prstGeom prst="roundRect">
            <a:avLst>
              <a:gd name="adj" fmla="val 1537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3">
            <a:extLst>
              <a:ext uri="{FF2B5EF4-FFF2-40B4-BE49-F238E27FC236}">
                <a16:creationId xmlns:a16="http://schemas.microsoft.com/office/drawing/2014/main" id="{42007FC6-A884-C164-3FD8-B9E9F2083381}"/>
              </a:ext>
            </a:extLst>
          </p:cNvPr>
          <p:cNvSpPr/>
          <p:nvPr/>
        </p:nvSpPr>
        <p:spPr>
          <a:xfrm>
            <a:off x="7628801" y="6106732"/>
            <a:ext cx="208049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ru-RU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        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Этичный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подбор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ts val="2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Image 3" descr="preencoded.png">
            <a:extLst>
              <a:ext uri="{FF2B5EF4-FFF2-40B4-BE49-F238E27FC236}">
                <a16:creationId xmlns:a16="http://schemas.microsoft.com/office/drawing/2014/main" id="{ACA7A274-E7BB-507E-E5BE-9BB4EFD3C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784" y="5961140"/>
            <a:ext cx="499229" cy="499229"/>
          </a:xfrm>
          <a:prstGeom prst="rect">
            <a:avLst/>
          </a:prstGeom>
        </p:spPr>
      </p:pic>
      <p:sp>
        <p:nvSpPr>
          <p:cNvPr id="49" name="Text 4">
            <a:extLst>
              <a:ext uri="{FF2B5EF4-FFF2-40B4-BE49-F238E27FC236}">
                <a16:creationId xmlns:a16="http://schemas.microsoft.com/office/drawing/2014/main" id="{DA8CBEA5-8089-6CFD-9335-EC4DA3586053}"/>
              </a:ext>
            </a:extLst>
          </p:cNvPr>
          <p:cNvSpPr/>
          <p:nvPr/>
        </p:nvSpPr>
        <p:spPr>
          <a:xfrm>
            <a:off x="7628802" y="6489533"/>
            <a:ext cx="5890830" cy="591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Учет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этических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качеств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при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подборе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и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оценке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руководителей</a:t>
            </a: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3752" y="894755"/>
            <a:ext cx="7660481" cy="510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Этика: </a:t>
            </a:r>
            <a:r>
              <a:rPr lang="ru-RU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в</a:t>
            </a:r>
            <a:r>
              <a:rPr lang="en-US" sz="3500" b="1" dirty="0" err="1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аш</a:t>
            </a:r>
            <a:r>
              <a:rPr lang="ru-RU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е</a:t>
            </a:r>
            <a:r>
              <a:rPr lang="en-US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конкурентн</a:t>
            </a:r>
            <a:r>
              <a:rPr lang="ru-RU" sz="3500" b="1" dirty="0" err="1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ое</a:t>
            </a:r>
            <a:r>
              <a:rPr lang="ru-RU" sz="35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 преимущество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63751" y="1568172"/>
            <a:ext cx="12490773" cy="685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Этика — это не просто соблюдение правил, а мощная </a:t>
            </a:r>
            <a:r>
              <a:rPr lang="en-US" b="1" dirty="0">
                <a:solidFill>
                  <a:srgbClr val="3257B8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инвестиция в будущее</a:t>
            </a: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вашей компании. Она формирует культуру, которая привлекает и удерживает лучшие таланты, строит прочные отношения с клиентами и партнерами, и обеспечивает устойчивый рост в долгосрочной перспективе.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280911" y="2806855"/>
            <a:ext cx="45720" cy="3917990"/>
          </a:xfrm>
          <a:prstGeom prst="roundRect">
            <a:avLst>
              <a:gd name="adj" fmla="val 107134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066623" y="2806855"/>
            <a:ext cx="6214288" cy="979527"/>
          </a:xfrm>
          <a:prstGeom prst="roundRect">
            <a:avLst>
              <a:gd name="adj" fmla="val 2500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76826" y="2970090"/>
            <a:ext cx="2040850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Доверие команды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00327" y="3322991"/>
            <a:ext cx="6417350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Лояльность, инициатива, высокая продуктивность, низкая текучесть кадров.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15200" y="3775709"/>
            <a:ext cx="6116464" cy="9795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78434" y="3938944"/>
            <a:ext cx="2040850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Доверие клиентов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78434" y="4291845"/>
            <a:ext cx="6417350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Удержание, положительные рекомендации, стабильный спрос, рост продаж.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066623" y="4755236"/>
            <a:ext cx="6214288" cy="979527"/>
          </a:xfrm>
          <a:prstGeom prst="roundRect">
            <a:avLst>
              <a:gd name="adj" fmla="val 2500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866204" y="4918470"/>
            <a:ext cx="2251472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Репутация компании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00327" y="5271371"/>
            <a:ext cx="6417350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Привлекательность для инвесторов, надежных партнеров, лучших кадров.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338060" y="5745318"/>
            <a:ext cx="6116465" cy="9795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501295" y="5908553"/>
            <a:ext cx="2245876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Устойчивое развитие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501295" y="6261454"/>
            <a:ext cx="6417350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Долгосрочный успех в меняющемся мире, снижение рисков, адаптивность.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18188" t="36767" r="13834" b="7116"/>
          <a:stretch>
            <a:fillRect/>
          </a:stretch>
        </p:blipFill>
        <p:spPr>
          <a:xfrm>
            <a:off x="2465798" y="2768953"/>
            <a:ext cx="9945384" cy="461816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075563" y="951405"/>
            <a:ext cx="84792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Создайте этичное лидерство!</a:t>
            </a:r>
            <a:endParaRPr lang="en-US" sz="4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75984" y="1851666"/>
            <a:ext cx="1279892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Приверженность этическим принципам — это не просто обязанность, а </a:t>
            </a:r>
            <a:r>
              <a:rPr lang="en-US" sz="1750" b="1" dirty="0">
                <a:solidFill>
                  <a:srgbClr val="3257B8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мощный двигатель для достижения выдающихся результатов</a:t>
            </a:r>
            <a:r>
              <a:rPr lang="en-US" sz="1750" dirty="0">
                <a:solidFill>
                  <a:srgbClr val="15213F"/>
                </a:solidFill>
                <a:latin typeface="Arial" panose="020B0604020202020204" pitchFamily="34" charset="0"/>
                <a:ea typeface="Roboto" pitchFamily="34" charset="-122"/>
                <a:cs typeface="Arial" panose="020B0604020202020204" pitchFamily="34" charset="0"/>
              </a:rPr>
              <a:t> и построения организации, которой доверяют.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46288" y="1537203"/>
            <a:ext cx="3537704" cy="392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40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Спасибо за внимание!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168622" y="2118109"/>
            <a:ext cx="4293037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3200" b="1" dirty="0">
                <a:solidFill>
                  <a:srgbClr val="3257B8"/>
                </a:solidFill>
                <a:latin typeface="Arial" panose="020B0604020202020204" pitchFamily="34" charset="0"/>
                <a:ea typeface="Roboto Slab" pitchFamily="34" charset="-122"/>
                <a:cs typeface="Arial" panose="020B0604020202020204" pitchFamily="34" charset="0"/>
              </a:rPr>
              <a:t>Время для вопросов и дискуссии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 l="22649" t="19892" r="14504" b="8540"/>
          <a:stretch>
            <a:fillRect/>
          </a:stretch>
        </p:blipFill>
        <p:spPr>
          <a:xfrm>
            <a:off x="4767208" y="3245002"/>
            <a:ext cx="4694451" cy="3657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316</TotalTime>
  <Words>570</Words>
  <Application>Microsoft Office PowerPoint</Application>
  <PresentationFormat>Произвольный</PresentationFormat>
  <Paragraphs>78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Garamond</vt:lpstr>
      <vt:lpstr>Roboto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Оля Мухина</cp:lastModifiedBy>
  <cp:revision>3</cp:revision>
  <dcterms:created xsi:type="dcterms:W3CDTF">2025-08-16T02:49:33Z</dcterms:created>
  <dcterms:modified xsi:type="dcterms:W3CDTF">2025-08-21T12:54:48Z</dcterms:modified>
</cp:coreProperties>
</file>