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5257800"/>
            <a:ext cx="4355976" cy="16002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Студент: Смердов Евгений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БМН-22-БЗ1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Методы управления, которые воздействуют на меня»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ме</a:t>
            </a:r>
            <a:r>
              <a:rPr lang="ru-RU" dirty="0" smtClean="0">
                <a:solidFill>
                  <a:schemeClr val="tx1"/>
                </a:solidFill>
              </a:rPr>
              <a:t>тодов управления которые воздействуют на меня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772816"/>
            <a:ext cx="7772400" cy="4572000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ru-RU" dirty="0" err="1" smtClean="0"/>
              <a:t>Коучинг-менеджмент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smtClean="0"/>
              <a:t>Поддерживающий </a:t>
            </a:r>
            <a:r>
              <a:rPr lang="ru-RU" dirty="0" smtClean="0"/>
              <a:t>менеджмент</a:t>
            </a:r>
          </a:p>
          <a:p>
            <a:r>
              <a:rPr lang="ru-RU" dirty="0" smtClean="0"/>
              <a:t>3. Делегирующий </a:t>
            </a:r>
            <a:r>
              <a:rPr lang="ru-RU" dirty="0" smtClean="0"/>
              <a:t>менеджмент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 err="1" smtClean="0">
                <a:solidFill>
                  <a:schemeClr val="tx1"/>
                </a:solidFill>
              </a:rPr>
              <a:t>Коучинг-менеджмент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Мне нравятся менеджеры, которые выступают в роли </a:t>
            </a:r>
            <a:r>
              <a:rPr lang="ru-RU" dirty="0" err="1" smtClean="0"/>
              <a:t>коучей</a:t>
            </a:r>
            <a:r>
              <a:rPr lang="ru-RU" dirty="0" smtClean="0"/>
              <a:t> и наставников. Мне нравится, когда мой менеджер тратит время на то, чтобы помочь мне определить мои цели, развить мои навыки и преодолеть препятствия. Это помогает мне расти и развиваться как профессионалу.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2. Поддерживающий менеджмент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Я ценю менеджеров, которые создают позитивную и поддерживающую рабочую среду. Мне нравится, когда мой менеджер доступен, чтобы ответить на мои вопросы, предоставить мне ресурсы и поддержку, которые мне нужны, и признать мои достижения. Это мотивирует меня прилагать дополнительные усилия и брать на себя ответственность за свою работу.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Делегирующий менеджмент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Я процветаю, когда мне дают возможность принимать решения и проявлять инициативу. Мне нравится, когда мой менеджер доверяет мне выполнение важных задач и дает мне свободу в том, как я их выполняю. Это повышает мою уверенность в себе и позволяет мне расти и развиваться профессионально.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1412776"/>
            <a:ext cx="7772400" cy="1654696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СПАСИБО ЗА ВНИМАНИЕ </a:t>
            </a:r>
            <a:endParaRPr lang="ru-RU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197</TotalTime>
  <Words>195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Справедливость</vt:lpstr>
      <vt:lpstr>Методы управления, которые воздействуют на меня»</vt:lpstr>
      <vt:lpstr>3 методов управления которые воздействуют на меня</vt:lpstr>
      <vt:lpstr>1. Коучинг-менеджмент</vt:lpstr>
      <vt:lpstr>2. Поддерживающий менеджмент </vt:lpstr>
      <vt:lpstr>Делегирующий менеджмент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управления, которые воздействуют на меня»</dc:title>
  <dc:creator>Максим</dc:creator>
  <cp:lastModifiedBy>Максим</cp:lastModifiedBy>
  <cp:revision>13</cp:revision>
  <dcterms:created xsi:type="dcterms:W3CDTF">2024-07-10T06:36:57Z</dcterms:created>
  <dcterms:modified xsi:type="dcterms:W3CDTF">2024-07-11T07:14:50Z</dcterms:modified>
</cp:coreProperties>
</file>