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256" r:id="rId2"/>
    <p:sldId id="258" r:id="rId3"/>
    <p:sldId id="299" r:id="rId4"/>
    <p:sldId id="303" r:id="rId5"/>
    <p:sldId id="304" r:id="rId6"/>
    <p:sldId id="305" r:id="rId7"/>
    <p:sldId id="30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91" autoAdjust="0"/>
  </p:normalViewPr>
  <p:slideViewPr>
    <p:cSldViewPr>
      <p:cViewPr varScale="1">
        <p:scale>
          <a:sx n="72" d="100"/>
          <a:sy n="72" d="100"/>
        </p:scale>
        <p:origin x="176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A2E06A-6AAC-4693-A13F-A14BD8CF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9DDCAD-9BAD-4F1E-9D0F-F3DC0144FF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239595-7101-4637-9666-D82B98437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A7416E-79FF-4F68-B0FF-D5DE3397F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D44B22-0023-49C7-B721-AFC8E138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18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9BAED2-6F4F-447D-A8CC-B2FB8865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93743C-6D83-49A3-A3D5-08599102E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D97976-07FF-4DE8-8E19-A2C9D5970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57A395-16E7-450D-88FC-C77677787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E16545-393C-47B9-9DB1-379B3403F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64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60CF51A-7842-4371-BAF3-20EB64ADD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CA8D42-4E6A-453A-B92A-3B98FB03D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1741FF-0FD7-429B-98D8-63AAB6057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A536A3-D613-43E2-9D04-BAB56D5F4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A269DB-8418-46D5-8E74-A3D3B10FE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014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8BEB81-7AF8-4816-A618-69FD630D3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F58932-3575-45E4-B7B6-179071E5B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66E29D-85F5-4D66-BC78-33D9F744D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3DAEFC-DF1F-4FBF-9467-3EF5E4623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244928-5CE3-4BA4-9DF4-A00152F0F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2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BFB959-2DB4-40F8-90FC-265C3FC5C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0487B8-71A9-49AA-A250-C4FE3FDFB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69D40E-AEF2-4311-AE62-F63A2BDDF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6DD123-A7F1-4279-BA4E-F6001DBEF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6F8913-4201-4173-9AFA-21C97FA8B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252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C7362-6C6E-4968-B910-A2F89ECBC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A9A929-D055-4F7A-A9A7-167970F7C8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2A8AE0-3E36-450A-BBC8-9DA760CCC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7BDCB4-A583-4DB2-AFD4-A324BBFD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628CC1-2AA1-4CBA-9512-0E2A7796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79362A-0C0F-49AC-97F7-7779ACC07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677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C6978-E3B2-4060-B640-0619ED05E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34DFC2-5914-4A50-BCD8-050AD31E6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F04AF2-9354-4EB5-A422-680DD6013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5603B39-C925-4499-9FE4-AE7C92E0B3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311BCA5-AB16-40B5-BBD7-AC176F2C5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7D411E-9E36-4330-AECF-C6F80AF4C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FBBCDE5-5FD1-4E67-8D95-5FCA1340A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2F00138-DA67-4A99-9A2E-6ABC490F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48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0A3F6D-B375-4C45-98F4-42B0D6BDB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B965634-6BF8-4076-9735-547A31DE9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1C49D22-9B2F-4EF6-9DC7-F7689B71D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79E23F-4732-432E-8F30-CF0902DDB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60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FE80DDF-73ED-4317-9F3D-DD22FAD41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C1619DA-5A7B-4E86-903C-5961D2FEF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D747A17-CDF2-4CDE-B425-780BFB69E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06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9BD73F-01DD-4946-8B16-E00FACB8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C50C53-4524-4578-A7F6-13259F8B2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D9EFCBC-5190-4406-875C-663D00E16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7D9C17-AC35-4FC3-A106-3974301B2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2DF094A-FFB9-4DA0-B030-EBB3F3F47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3DC137-AC6C-41FA-B940-C1AC95B4E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58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12F71-BB7A-4189-BBA9-E405A1EF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28D81E1-90BE-42A0-814C-5B8678514E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58F3C6B-79C8-45FA-ADB3-48BE0B126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49CF1B-EDA6-4BE2-A179-39E27EF19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D590F8-9FE6-451B-9B48-9AFA2FD4A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BDDC82-8CC2-4FC9-BD4B-6E1D4D0F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41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2E0DE8-0276-4F93-80D5-3D9DCD3FD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6B157E-692E-464D-914C-9A21D1A80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B1A526-D02D-4676-BCA9-99FA26E2B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42CA0D-7AF5-4025-B221-31E36C860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4118FA-9AB0-4CF7-ABE6-C6BDF899ED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36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C4682529-2A78-47DC-AB9F-820BE21EC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1920" y="794967"/>
            <a:ext cx="4680520" cy="2664296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Лекция-беседа «Профессиональная этика менеджера»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4539107-3C57-4E04-99C5-6D71086EC171}"/>
              </a:ext>
            </a:extLst>
          </p:cNvPr>
          <p:cNvSpPr/>
          <p:nvPr/>
        </p:nvSpPr>
        <p:spPr>
          <a:xfrm>
            <a:off x="6732240" y="4149080"/>
            <a:ext cx="2352140" cy="1655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80000"/>
              </a:lnSpc>
              <a:defRPr/>
            </a:pPr>
            <a:r>
              <a:rPr lang="ru-RU" alt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ВБГУ-24-УР1</a:t>
            </a:r>
          </a:p>
          <a:p>
            <a:pPr>
              <a:lnSpc>
                <a:spcPct val="80000"/>
              </a:lnSpc>
              <a:defRPr/>
            </a:pPr>
            <a:r>
              <a:rPr lang="ru-RU" alt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Матиенко Д.С.</a:t>
            </a:r>
          </a:p>
        </p:txBody>
      </p:sp>
    </p:spTree>
    <p:extLst>
      <p:ext uri="{BB962C8B-B14F-4D97-AF65-F5344CB8AC3E}">
        <p14:creationId xmlns:p14="http://schemas.microsoft.com/office/powerpoint/2010/main" val="25553026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7B9F9F6-7C6F-45C9-9D56-7EB777A55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1384487"/>
            <a:ext cx="8208912" cy="48991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3254" y="260648"/>
            <a:ext cx="7886700" cy="90434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План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5053" y="1551646"/>
            <a:ext cx="7745170" cy="456479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Основные понятия профессиональной этики менеджера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Основные принципы профессиональной этики менеджера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Этические проблемы в работе менеджера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Методы повышения этического уровня в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3734595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C40F4A0-40AF-4111-ACD1-47FC5D936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1384487"/>
            <a:ext cx="8208912" cy="48991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113" y="116632"/>
            <a:ext cx="7886700" cy="11103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Основные понятия профессиональной этики менеджера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05352"/>
            <a:ext cx="7712253" cy="4564794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этика менеджера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это комплекс поведенческих правил и норм, которые необходимы для оптимального выполнения профессиональных задач в сфере управления. Она включает требования, предъявляемые культурным обществом к стилю работы, характеру общения с людьми, социальному облику менеджера.</a:t>
            </a:r>
          </a:p>
        </p:txBody>
      </p:sp>
    </p:spTree>
    <p:extLst>
      <p:ext uri="{BB962C8B-B14F-4D97-AF65-F5344CB8AC3E}">
        <p14:creationId xmlns:p14="http://schemas.microsoft.com/office/powerpoint/2010/main" val="3796939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31165D0-FD37-4C6B-8461-69372BCF3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1052956"/>
            <a:ext cx="8208912" cy="51843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34"/>
            <a:ext cx="7886700" cy="11103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Основные принципы профессиональной этики менеджера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146603"/>
            <a:ext cx="7886700" cy="4564794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Верность организации и соблюдение её традиций.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Уважение к подчинённым, искренний интерес к ним, воздержанность от критики, унижающей достоинство сотрудника.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грубости, высокомерия, манипулирования.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субординации: воздержанность от попыток решения служебных вопросов с вышестоящим руководителем, минуя своего непосредственного начальника, и от поручений исполнителю «через голову» его начальника.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преимущественно методов убеждения по отношению к подчинённым, принуждение - только при исчерпании возможностей убеждения.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 при принятии решений, правовая защищённость управленческих решений.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Нацеленность на гармонизацию деятельности коллектива и организации в целом, в частности конфликтных ситуаций.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компетентность, постоянное повышение квалификации.</a:t>
            </a:r>
          </a:p>
        </p:txBody>
      </p:sp>
    </p:spTree>
    <p:extLst>
      <p:ext uri="{BB962C8B-B14F-4D97-AF65-F5344CB8AC3E}">
        <p14:creationId xmlns:p14="http://schemas.microsoft.com/office/powerpoint/2010/main" val="2177751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25C0E4-605B-482E-81F1-B68822BB7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1052956"/>
            <a:ext cx="8424936" cy="53283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886700" cy="1110385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Этические проблемы в работе менеджера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9572" y="987421"/>
            <a:ext cx="7704856" cy="4564794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управленческой практике менеджеры часто сталкиваются с этическими дилеммами - ситуациями, когда нет очевидного «правильного» решения, при котором выигрывают все. Некоторые примеры этических дилемм: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Распределительный конфликт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компания решает, в каком регионе разместить вредное производство, кого из работников уволить в связи с сокращением штатов, с кем из поставщиков заключить контракт.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двух разнородных контрактов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менеджер оказывается перед необходимостью совершить действие, которое ведёт к соблюдению условий контракта с одной заинтересованной стороной и к нарушению условий другого контракта с другой.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с конфиденциальной информацией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например, вопрос о том, насколько открыто говорить с командой о предстоящих изменениях.</a:t>
            </a:r>
          </a:p>
        </p:txBody>
      </p:sp>
    </p:spTree>
    <p:extLst>
      <p:ext uri="{BB962C8B-B14F-4D97-AF65-F5344CB8AC3E}">
        <p14:creationId xmlns:p14="http://schemas.microsoft.com/office/powerpoint/2010/main" val="314869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0146C6B-36E7-4768-996F-F6326EE82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1052956"/>
            <a:ext cx="8424936" cy="54723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384" y="6934"/>
            <a:ext cx="7886700" cy="1110385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Методы повышения этического уровня в организации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46602"/>
            <a:ext cx="7704856" cy="5184355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этических кодексов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них описана система общих ценностей и этических норм организации, которых обязаны придерживаться работники.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комитетов по этике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Они занимаются разработкой этических кодексов и контролем за исполнением их требований.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этичному поведению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ходе обучения персонал знакомят с требованиями бизнес-этики.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ревизии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Их проводят для оценки и составления отчёта об осуществлении социальных программ организации.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Этические консультации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Они проводятся, когда проблема не может быть решена самой организацией, из-за отсутствия соответствующих структур, сложности и противоречивости ситуации, связанной с конкретными моральными дилеммам</a:t>
            </a:r>
          </a:p>
        </p:txBody>
      </p:sp>
    </p:spTree>
    <p:extLst>
      <p:ext uri="{BB962C8B-B14F-4D97-AF65-F5344CB8AC3E}">
        <p14:creationId xmlns:p14="http://schemas.microsoft.com/office/powerpoint/2010/main" val="315635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E07534E-5B29-49F6-8714-975FF6AF1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52520" cy="6858000"/>
          </a:xfrm>
          <a:prstGeom prst="rect">
            <a:avLst/>
          </a:prstGeom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1052956"/>
            <a:ext cx="8424936" cy="54723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25" y="-99392"/>
            <a:ext cx="7886700" cy="1110385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Роль этики в управлении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46603"/>
            <a:ext cx="7704856" cy="4564794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5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корпоративную культуру</a:t>
            </a:r>
            <a:r>
              <a:rPr lang="ru-RU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Поведение, поступки и даже внешний вид менеджера влияют на кодекс поведения сотрудников.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5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Укрепляет репутацию компании </a:t>
            </a:r>
            <a:r>
              <a:rPr lang="ru-RU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клиентов, инвесторов и партнёров.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5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Повышает лояльность сотрудников</a:t>
            </a:r>
            <a:r>
              <a:rPr lang="ru-RU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справедливые условия труда и уважение корпоративных ценностей повышают мотивацию и вовлечённость персонала.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5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Снижает риски</a:t>
            </a:r>
            <a:r>
              <a:rPr lang="ru-RU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соблюдение этических норм помогает минимизировать финансовые, юридические и репутационные угрозы.</a:t>
            </a:r>
          </a:p>
        </p:txBody>
      </p:sp>
    </p:spTree>
    <p:extLst>
      <p:ext uri="{BB962C8B-B14F-4D97-AF65-F5344CB8AC3E}">
        <p14:creationId xmlns:p14="http://schemas.microsoft.com/office/powerpoint/2010/main" val="16299024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</TotalTime>
  <Words>481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Тема Office</vt:lpstr>
      <vt:lpstr>Лекция-беседа «Профессиональная этика менеджера»</vt:lpstr>
      <vt:lpstr>План</vt:lpstr>
      <vt:lpstr>Основные понятия профессиональной этики менеджера</vt:lpstr>
      <vt:lpstr>Основные принципы профессиональной этики менеджера</vt:lpstr>
      <vt:lpstr>Этические проблемы в работе менеджера</vt:lpstr>
      <vt:lpstr>Методы повышения этического уровня в организации</vt:lpstr>
      <vt:lpstr>Роль этики в управлении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Правовое регулирование социального обеспечения трудящихся – мигрантов в Российской Федерации</dc:title>
  <dc:creator>A1</dc:creator>
  <cp:lastModifiedBy>admin</cp:lastModifiedBy>
  <cp:revision>134</cp:revision>
  <dcterms:created xsi:type="dcterms:W3CDTF">2019-06-17T14:44:51Z</dcterms:created>
  <dcterms:modified xsi:type="dcterms:W3CDTF">2026-03-26T17:20:05Z</dcterms:modified>
</cp:coreProperties>
</file>