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88" autoAdjust="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1053F-5C3A-476F-9DC6-B4350831108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2DD84-B0F5-4FD7-B644-AEBCAD327137}">
      <dgm:prSet phldrT="[Текст]"/>
      <dgm:spPr/>
      <dgm:t>
        <a:bodyPr/>
        <a:lstStyle/>
        <a:p>
          <a:r>
            <a:rPr lang="ru-RU" dirty="0" smtClean="0"/>
            <a:t>Методы управления, которые применяю я</a:t>
          </a:r>
          <a:endParaRPr lang="ru-RU" dirty="0"/>
        </a:p>
      </dgm:t>
    </dgm:pt>
    <dgm:pt modelId="{7B40DA41-AD72-49CD-8B53-E877AFB6101F}" type="parTrans" cxnId="{E9B85924-76D8-43DA-93F7-98D6F739DFD3}">
      <dgm:prSet/>
      <dgm:spPr/>
      <dgm:t>
        <a:bodyPr/>
        <a:lstStyle/>
        <a:p>
          <a:endParaRPr lang="ru-RU"/>
        </a:p>
      </dgm:t>
    </dgm:pt>
    <dgm:pt modelId="{C5407A57-E5D4-41B7-B134-3C9D28DB4CFC}" type="sibTrans" cxnId="{E9B85924-76D8-43DA-93F7-98D6F739DFD3}">
      <dgm:prSet/>
      <dgm:spPr/>
      <dgm:t>
        <a:bodyPr/>
        <a:lstStyle/>
        <a:p>
          <a:endParaRPr lang="ru-RU"/>
        </a:p>
      </dgm:t>
    </dgm:pt>
    <dgm:pt modelId="{D5582389-9714-4122-9111-348E70FAC72C}">
      <dgm:prSet/>
      <dgm:spPr/>
      <dgm:t>
        <a:bodyPr/>
        <a:lstStyle/>
        <a:p>
          <a:r>
            <a:rPr lang="ru-RU" b="0" i="0" dirty="0" smtClean="0"/>
            <a:t>Планирование</a:t>
          </a:r>
          <a:endParaRPr lang="ru-RU" b="0" i="0" dirty="0"/>
        </a:p>
      </dgm:t>
    </dgm:pt>
    <dgm:pt modelId="{B75A3944-EFC8-414E-9922-E25F45A47583}" type="parTrans" cxnId="{3B42E19B-4893-4372-A507-B95E9F07181B}">
      <dgm:prSet/>
      <dgm:spPr/>
      <dgm:t>
        <a:bodyPr/>
        <a:lstStyle/>
        <a:p>
          <a:endParaRPr lang="ru-RU"/>
        </a:p>
      </dgm:t>
    </dgm:pt>
    <dgm:pt modelId="{9944EE85-F981-48ED-A64D-89F32CE3E9C3}" type="sibTrans" cxnId="{3B42E19B-4893-4372-A507-B95E9F07181B}">
      <dgm:prSet/>
      <dgm:spPr/>
      <dgm:t>
        <a:bodyPr/>
        <a:lstStyle/>
        <a:p>
          <a:endParaRPr lang="ru-RU"/>
        </a:p>
      </dgm:t>
    </dgm:pt>
    <dgm:pt modelId="{D36B17A2-7E3C-45E1-A978-71587E33BFC9}">
      <dgm:prSet/>
      <dgm:spPr/>
      <dgm:t>
        <a:bodyPr/>
        <a:lstStyle/>
        <a:p>
          <a:r>
            <a:rPr lang="ru-RU" b="0" i="0" dirty="0" smtClean="0"/>
            <a:t>Организация</a:t>
          </a:r>
          <a:endParaRPr lang="ru-RU" b="0" i="0" dirty="0"/>
        </a:p>
      </dgm:t>
    </dgm:pt>
    <dgm:pt modelId="{88ECEE30-8547-40BD-9D70-782FECB1A995}" type="parTrans" cxnId="{7519A34C-E9FB-4373-B0D4-ED7CE70BD5AD}">
      <dgm:prSet/>
      <dgm:spPr/>
      <dgm:t>
        <a:bodyPr/>
        <a:lstStyle/>
        <a:p>
          <a:endParaRPr lang="ru-RU"/>
        </a:p>
      </dgm:t>
    </dgm:pt>
    <dgm:pt modelId="{6918F550-25F9-4362-AFA5-1D17A2534182}" type="sibTrans" cxnId="{7519A34C-E9FB-4373-B0D4-ED7CE70BD5AD}">
      <dgm:prSet/>
      <dgm:spPr/>
      <dgm:t>
        <a:bodyPr/>
        <a:lstStyle/>
        <a:p>
          <a:endParaRPr lang="ru-RU"/>
        </a:p>
      </dgm:t>
    </dgm:pt>
    <dgm:pt modelId="{874562EA-CF0D-48E2-A4D1-87664687F8A2}">
      <dgm:prSet/>
      <dgm:spPr/>
      <dgm:t>
        <a:bodyPr/>
        <a:lstStyle/>
        <a:p>
          <a:r>
            <a:rPr lang="ru-RU" b="0" i="0" dirty="0" smtClean="0"/>
            <a:t>Коммуникация</a:t>
          </a:r>
          <a:endParaRPr lang="ru-RU" b="0" i="0" dirty="0"/>
        </a:p>
      </dgm:t>
    </dgm:pt>
    <dgm:pt modelId="{F89BB79C-7E7D-4E69-A96C-D70CC50E1442}" type="parTrans" cxnId="{53C142BA-830E-4803-B2B7-D5779B02033B}">
      <dgm:prSet/>
      <dgm:spPr/>
      <dgm:t>
        <a:bodyPr/>
        <a:lstStyle/>
        <a:p>
          <a:endParaRPr lang="ru-RU"/>
        </a:p>
      </dgm:t>
    </dgm:pt>
    <dgm:pt modelId="{EEB5AED8-3BD6-4C3E-8054-6394886A148E}" type="sibTrans" cxnId="{53C142BA-830E-4803-B2B7-D5779B02033B}">
      <dgm:prSet/>
      <dgm:spPr/>
      <dgm:t>
        <a:bodyPr/>
        <a:lstStyle/>
        <a:p>
          <a:endParaRPr lang="ru-RU"/>
        </a:p>
      </dgm:t>
    </dgm:pt>
    <dgm:pt modelId="{CDF5D2DC-45B3-4C58-A704-CCA91052D89B}">
      <dgm:prSet/>
      <dgm:spPr/>
      <dgm:t>
        <a:bodyPr/>
        <a:lstStyle/>
        <a:p>
          <a:r>
            <a:rPr lang="ru-RU" b="0" i="0" dirty="0" smtClean="0"/>
            <a:t>Анализ и прогнозирование</a:t>
          </a:r>
          <a:endParaRPr lang="ru-RU" b="0" i="0" dirty="0"/>
        </a:p>
      </dgm:t>
    </dgm:pt>
    <dgm:pt modelId="{C4F01789-51DF-4628-B7A1-318A758E1C53}" type="parTrans" cxnId="{2F4079FC-B767-43B2-AD62-0A81D2D1C235}">
      <dgm:prSet/>
      <dgm:spPr/>
      <dgm:t>
        <a:bodyPr/>
        <a:lstStyle/>
        <a:p>
          <a:endParaRPr lang="ru-RU"/>
        </a:p>
      </dgm:t>
    </dgm:pt>
    <dgm:pt modelId="{9C243859-18C2-4B36-AF88-313F89684021}" type="sibTrans" cxnId="{2F4079FC-B767-43B2-AD62-0A81D2D1C235}">
      <dgm:prSet/>
      <dgm:spPr/>
      <dgm:t>
        <a:bodyPr/>
        <a:lstStyle/>
        <a:p>
          <a:endParaRPr lang="ru-RU"/>
        </a:p>
      </dgm:t>
    </dgm:pt>
    <dgm:pt modelId="{E18EA861-2898-4A9E-A9F8-CDE66FFA31F9}">
      <dgm:prSet/>
      <dgm:spPr/>
      <dgm:t>
        <a:bodyPr/>
        <a:lstStyle/>
        <a:p>
          <a:r>
            <a:rPr lang="ru-RU" b="0" i="0" dirty="0" smtClean="0"/>
            <a:t>Контроль</a:t>
          </a:r>
          <a:endParaRPr lang="ru-RU" b="0" i="0" dirty="0"/>
        </a:p>
      </dgm:t>
    </dgm:pt>
    <dgm:pt modelId="{CF11DEAA-A125-42BA-AC6E-67DDA9A24F0F}" type="parTrans" cxnId="{D0C3E97A-FA19-4BFF-BA03-4FBEDD8AD58E}">
      <dgm:prSet/>
      <dgm:spPr/>
      <dgm:t>
        <a:bodyPr/>
        <a:lstStyle/>
        <a:p>
          <a:endParaRPr lang="ru-RU"/>
        </a:p>
      </dgm:t>
    </dgm:pt>
    <dgm:pt modelId="{8A6A55B7-5C0A-44C4-90AD-EC0CC0865C46}" type="sibTrans" cxnId="{D0C3E97A-FA19-4BFF-BA03-4FBEDD8AD58E}">
      <dgm:prSet/>
      <dgm:spPr/>
      <dgm:t>
        <a:bodyPr/>
        <a:lstStyle/>
        <a:p>
          <a:endParaRPr lang="ru-RU"/>
        </a:p>
      </dgm:t>
    </dgm:pt>
    <dgm:pt modelId="{C1236C5D-0395-4370-B87F-52987A48FFD2}">
      <dgm:prSet/>
      <dgm:spPr/>
      <dgm:t>
        <a:bodyPr/>
        <a:lstStyle/>
        <a:p>
          <a:r>
            <a:rPr lang="ru-RU" b="0" i="0" dirty="0" smtClean="0"/>
            <a:t>Управление отношениями с клиентами</a:t>
          </a:r>
          <a:endParaRPr lang="ru-RU" b="0" i="0" dirty="0"/>
        </a:p>
      </dgm:t>
    </dgm:pt>
    <dgm:pt modelId="{56F3AA13-BE8A-434D-A695-2711D5EAAC43}" type="parTrans" cxnId="{B7706A8D-1AF4-4165-A9CB-5331FBAC2619}">
      <dgm:prSet/>
      <dgm:spPr/>
      <dgm:t>
        <a:bodyPr/>
        <a:lstStyle/>
        <a:p>
          <a:endParaRPr lang="ru-RU"/>
        </a:p>
      </dgm:t>
    </dgm:pt>
    <dgm:pt modelId="{D3867565-58BF-4295-A802-7FFA0167C3D7}" type="sibTrans" cxnId="{B7706A8D-1AF4-4165-A9CB-5331FBAC2619}">
      <dgm:prSet/>
      <dgm:spPr/>
      <dgm:t>
        <a:bodyPr/>
        <a:lstStyle/>
        <a:p>
          <a:endParaRPr lang="ru-RU"/>
        </a:p>
      </dgm:t>
    </dgm:pt>
    <dgm:pt modelId="{D39C038B-F169-497F-9E1B-C86532909F31}">
      <dgm:prSet/>
      <dgm:spPr/>
      <dgm:t>
        <a:bodyPr/>
        <a:lstStyle/>
        <a:p>
          <a:r>
            <a:rPr lang="ru-RU" b="0" i="0" dirty="0" smtClean="0"/>
            <a:t>Инновации</a:t>
          </a:r>
          <a:endParaRPr lang="ru-RU" b="0" i="0" dirty="0"/>
        </a:p>
      </dgm:t>
    </dgm:pt>
    <dgm:pt modelId="{5777ED2E-2E96-44AF-905A-0A6D6B92FBAB}" type="parTrans" cxnId="{6BC3ED51-44B2-4832-9C76-2875CD713083}">
      <dgm:prSet/>
      <dgm:spPr/>
      <dgm:t>
        <a:bodyPr/>
        <a:lstStyle/>
        <a:p>
          <a:endParaRPr lang="ru-RU"/>
        </a:p>
      </dgm:t>
    </dgm:pt>
    <dgm:pt modelId="{D1A21CCC-1814-4B1F-B510-5694F12EE681}" type="sibTrans" cxnId="{6BC3ED51-44B2-4832-9C76-2875CD713083}">
      <dgm:prSet/>
      <dgm:spPr/>
      <dgm:t>
        <a:bodyPr/>
        <a:lstStyle/>
        <a:p>
          <a:endParaRPr lang="ru-RU"/>
        </a:p>
      </dgm:t>
    </dgm:pt>
    <dgm:pt modelId="{B2FA9EC6-4EFC-4A1D-96B0-21993DCEB343}" type="pres">
      <dgm:prSet presAssocID="{D2C1053F-5C3A-476F-9DC6-B4350831108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156E74F-6487-46A2-B6C1-B35E0B20470E}" type="pres">
      <dgm:prSet presAssocID="{7A22DD84-B0F5-4FD7-B644-AEBCAD327137}" presName="hierRoot1" presStyleCnt="0">
        <dgm:presLayoutVars>
          <dgm:hierBranch val="init"/>
        </dgm:presLayoutVars>
      </dgm:prSet>
      <dgm:spPr/>
    </dgm:pt>
    <dgm:pt modelId="{9E296429-9224-4A72-8C08-43AB8872D929}" type="pres">
      <dgm:prSet presAssocID="{7A22DD84-B0F5-4FD7-B644-AEBCAD327137}" presName="rootComposite1" presStyleCnt="0"/>
      <dgm:spPr/>
    </dgm:pt>
    <dgm:pt modelId="{9432B890-3A39-4FE6-AE24-B64E576C44D1}" type="pres">
      <dgm:prSet presAssocID="{7A22DD84-B0F5-4FD7-B644-AEBCAD327137}" presName="rootText1" presStyleLbl="node0" presStyleIdx="0" presStyleCnt="1" custScaleX="2243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697015-9974-43DE-8BCE-7581C6744B56}" type="pres">
      <dgm:prSet presAssocID="{7A22DD84-B0F5-4FD7-B644-AEBCAD32713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B5CB944-5C2C-440E-A7A2-3CC12635DAD8}" type="pres">
      <dgm:prSet presAssocID="{7A22DD84-B0F5-4FD7-B644-AEBCAD327137}" presName="hierChild2" presStyleCnt="0"/>
      <dgm:spPr/>
    </dgm:pt>
    <dgm:pt modelId="{467DEDF3-D389-462F-BC6F-2D4B39E65AA5}" type="pres">
      <dgm:prSet presAssocID="{B75A3944-EFC8-414E-9922-E25F45A47583}" presName="Name64" presStyleLbl="parChTrans1D2" presStyleIdx="0" presStyleCnt="7" custSzX="904682"/>
      <dgm:spPr/>
      <dgm:t>
        <a:bodyPr/>
        <a:lstStyle/>
        <a:p>
          <a:endParaRPr lang="ru-RU"/>
        </a:p>
      </dgm:t>
    </dgm:pt>
    <dgm:pt modelId="{82C48CB5-983A-4CA4-8AAE-CA2EDF833680}" type="pres">
      <dgm:prSet presAssocID="{D5582389-9714-4122-9111-348E70FAC72C}" presName="hierRoot2" presStyleCnt="0">
        <dgm:presLayoutVars>
          <dgm:hierBranch val="init"/>
        </dgm:presLayoutVars>
      </dgm:prSet>
      <dgm:spPr/>
    </dgm:pt>
    <dgm:pt modelId="{2B930A0F-6602-4A98-A59D-0FD0F273AACF}" type="pres">
      <dgm:prSet presAssocID="{D5582389-9714-4122-9111-348E70FAC72C}" presName="rootComposite" presStyleCnt="0"/>
      <dgm:spPr/>
    </dgm:pt>
    <dgm:pt modelId="{CF3F19B7-2964-4951-9352-B3AB203D568A}" type="pres">
      <dgm:prSet presAssocID="{D5582389-9714-4122-9111-348E70FAC72C}" presName="rootText" presStyleLbl="node2" presStyleIdx="0" presStyleCnt="7" custScaleX="224376" custLinFactNeighborX="1476" custLinFactNeighborY="48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DF1056-F3D3-4EC0-80AE-A8A10E2B5481}" type="pres">
      <dgm:prSet presAssocID="{D5582389-9714-4122-9111-348E70FAC72C}" presName="rootConnector" presStyleLbl="node2" presStyleIdx="0" presStyleCnt="7"/>
      <dgm:spPr/>
      <dgm:t>
        <a:bodyPr/>
        <a:lstStyle/>
        <a:p>
          <a:endParaRPr lang="ru-RU"/>
        </a:p>
      </dgm:t>
    </dgm:pt>
    <dgm:pt modelId="{4C8C4270-E696-4A30-B528-3196D3C78861}" type="pres">
      <dgm:prSet presAssocID="{D5582389-9714-4122-9111-348E70FAC72C}" presName="hierChild4" presStyleCnt="0"/>
      <dgm:spPr/>
    </dgm:pt>
    <dgm:pt modelId="{D24493D6-D916-4BA7-B198-E363D99DCBC2}" type="pres">
      <dgm:prSet presAssocID="{D5582389-9714-4122-9111-348E70FAC72C}" presName="hierChild5" presStyleCnt="0"/>
      <dgm:spPr/>
    </dgm:pt>
    <dgm:pt modelId="{2408F74B-C211-43DA-9F64-1C781CC51E93}" type="pres">
      <dgm:prSet presAssocID="{88ECEE30-8547-40BD-9D70-782FECB1A995}" presName="Name64" presStyleLbl="parChTrans1D2" presStyleIdx="1" presStyleCnt="7" custSzX="842505"/>
      <dgm:spPr/>
      <dgm:t>
        <a:bodyPr/>
        <a:lstStyle/>
        <a:p>
          <a:endParaRPr lang="ru-RU"/>
        </a:p>
      </dgm:t>
    </dgm:pt>
    <dgm:pt modelId="{3CB50C81-E994-4013-AEA5-A3C0A6430A79}" type="pres">
      <dgm:prSet presAssocID="{D36B17A2-7E3C-45E1-A978-71587E33BFC9}" presName="hierRoot2" presStyleCnt="0">
        <dgm:presLayoutVars>
          <dgm:hierBranch val="init"/>
        </dgm:presLayoutVars>
      </dgm:prSet>
      <dgm:spPr/>
    </dgm:pt>
    <dgm:pt modelId="{0BF0C613-5E9C-4F47-AFAA-E5738B119738}" type="pres">
      <dgm:prSet presAssocID="{D36B17A2-7E3C-45E1-A978-71587E33BFC9}" presName="rootComposite" presStyleCnt="0"/>
      <dgm:spPr/>
    </dgm:pt>
    <dgm:pt modelId="{76E48749-DC4B-418A-9B6D-A9C4C678EBE5}" type="pres">
      <dgm:prSet presAssocID="{D36B17A2-7E3C-45E1-A978-71587E33BFC9}" presName="rootText" presStyleLbl="node2" presStyleIdx="1" presStyleCnt="7" custScaleX="2243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B9C674-FB0D-4DAD-9226-5D1AFC681C11}" type="pres">
      <dgm:prSet presAssocID="{D36B17A2-7E3C-45E1-A978-71587E33BFC9}" presName="rootConnector" presStyleLbl="node2" presStyleIdx="1" presStyleCnt="7"/>
      <dgm:spPr/>
      <dgm:t>
        <a:bodyPr/>
        <a:lstStyle/>
        <a:p>
          <a:endParaRPr lang="ru-RU"/>
        </a:p>
      </dgm:t>
    </dgm:pt>
    <dgm:pt modelId="{FA0253A3-2587-4305-A139-FC9E704B91F7}" type="pres">
      <dgm:prSet presAssocID="{D36B17A2-7E3C-45E1-A978-71587E33BFC9}" presName="hierChild4" presStyleCnt="0"/>
      <dgm:spPr/>
    </dgm:pt>
    <dgm:pt modelId="{662E195C-AD13-4DF6-A363-B9D7BF23D6D1}" type="pres">
      <dgm:prSet presAssocID="{D36B17A2-7E3C-45E1-A978-71587E33BFC9}" presName="hierChild5" presStyleCnt="0"/>
      <dgm:spPr/>
    </dgm:pt>
    <dgm:pt modelId="{19B4D73C-DB50-4DCD-B57E-8284EF075AF5}" type="pres">
      <dgm:prSet presAssocID="{F89BB79C-7E7D-4E69-A96C-D70CC50E1442}" presName="Name64" presStyleLbl="parChTrans1D2" presStyleIdx="2" presStyleCnt="7" custSzX="842505"/>
      <dgm:spPr/>
      <dgm:t>
        <a:bodyPr/>
        <a:lstStyle/>
        <a:p>
          <a:endParaRPr lang="ru-RU"/>
        </a:p>
      </dgm:t>
    </dgm:pt>
    <dgm:pt modelId="{B62DD88E-4EF5-4E85-AB3C-ECA9BFA2CFB3}" type="pres">
      <dgm:prSet presAssocID="{874562EA-CF0D-48E2-A4D1-87664687F8A2}" presName="hierRoot2" presStyleCnt="0">
        <dgm:presLayoutVars>
          <dgm:hierBranch val="init"/>
        </dgm:presLayoutVars>
      </dgm:prSet>
      <dgm:spPr/>
    </dgm:pt>
    <dgm:pt modelId="{9DD6A1BC-ABD9-47AD-ADF3-24E01B00A4CF}" type="pres">
      <dgm:prSet presAssocID="{874562EA-CF0D-48E2-A4D1-87664687F8A2}" presName="rootComposite" presStyleCnt="0"/>
      <dgm:spPr/>
    </dgm:pt>
    <dgm:pt modelId="{3B5CC695-C134-411F-AE58-828BF03E639F}" type="pres">
      <dgm:prSet presAssocID="{874562EA-CF0D-48E2-A4D1-87664687F8A2}" presName="rootText" presStyleLbl="node2" presStyleIdx="2" presStyleCnt="7" custScaleX="2243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97696D-544B-437F-8F50-50FBDB2EA11F}" type="pres">
      <dgm:prSet presAssocID="{874562EA-CF0D-48E2-A4D1-87664687F8A2}" presName="rootConnector" presStyleLbl="node2" presStyleIdx="2" presStyleCnt="7"/>
      <dgm:spPr/>
      <dgm:t>
        <a:bodyPr/>
        <a:lstStyle/>
        <a:p>
          <a:endParaRPr lang="ru-RU"/>
        </a:p>
      </dgm:t>
    </dgm:pt>
    <dgm:pt modelId="{C62A1DBC-8AAB-4F43-83B9-ACB73A8D0EA2}" type="pres">
      <dgm:prSet presAssocID="{874562EA-CF0D-48E2-A4D1-87664687F8A2}" presName="hierChild4" presStyleCnt="0"/>
      <dgm:spPr/>
    </dgm:pt>
    <dgm:pt modelId="{28749148-9376-4C87-AEAC-AF93D35FF515}" type="pres">
      <dgm:prSet presAssocID="{874562EA-CF0D-48E2-A4D1-87664687F8A2}" presName="hierChild5" presStyleCnt="0"/>
      <dgm:spPr/>
    </dgm:pt>
    <dgm:pt modelId="{9B588DC8-AD71-4487-AB61-651D7DF47650}" type="pres">
      <dgm:prSet presAssocID="{C4F01789-51DF-4628-B7A1-318A758E1C53}" presName="Name64" presStyleLbl="parChTrans1D2" presStyleIdx="3" presStyleCnt="7" custSzX="842505"/>
      <dgm:spPr/>
      <dgm:t>
        <a:bodyPr/>
        <a:lstStyle/>
        <a:p>
          <a:endParaRPr lang="ru-RU"/>
        </a:p>
      </dgm:t>
    </dgm:pt>
    <dgm:pt modelId="{72606F9D-EC27-48EC-A205-70F65130A6CB}" type="pres">
      <dgm:prSet presAssocID="{CDF5D2DC-45B3-4C58-A704-CCA91052D89B}" presName="hierRoot2" presStyleCnt="0">
        <dgm:presLayoutVars>
          <dgm:hierBranch val="init"/>
        </dgm:presLayoutVars>
      </dgm:prSet>
      <dgm:spPr/>
    </dgm:pt>
    <dgm:pt modelId="{4DA7DC06-630E-496F-BED3-AF564DBA9B50}" type="pres">
      <dgm:prSet presAssocID="{CDF5D2DC-45B3-4C58-A704-CCA91052D89B}" presName="rootComposite" presStyleCnt="0"/>
      <dgm:spPr/>
    </dgm:pt>
    <dgm:pt modelId="{EA5447C0-DD59-47C8-BDE6-96600C16E505}" type="pres">
      <dgm:prSet presAssocID="{CDF5D2DC-45B3-4C58-A704-CCA91052D89B}" presName="rootText" presStyleLbl="node2" presStyleIdx="3" presStyleCnt="7" custScaleX="2243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01A8D4-32F6-4ADD-97B9-6175DBAD83B5}" type="pres">
      <dgm:prSet presAssocID="{CDF5D2DC-45B3-4C58-A704-CCA91052D89B}" presName="rootConnector" presStyleLbl="node2" presStyleIdx="3" presStyleCnt="7"/>
      <dgm:spPr/>
      <dgm:t>
        <a:bodyPr/>
        <a:lstStyle/>
        <a:p>
          <a:endParaRPr lang="ru-RU"/>
        </a:p>
      </dgm:t>
    </dgm:pt>
    <dgm:pt modelId="{FF6E7212-451B-4D0B-BA96-394BC61AA5E6}" type="pres">
      <dgm:prSet presAssocID="{CDF5D2DC-45B3-4C58-A704-CCA91052D89B}" presName="hierChild4" presStyleCnt="0"/>
      <dgm:spPr/>
    </dgm:pt>
    <dgm:pt modelId="{49A9041E-B63D-41DC-9E9C-E47F5162D6EF}" type="pres">
      <dgm:prSet presAssocID="{CDF5D2DC-45B3-4C58-A704-CCA91052D89B}" presName="hierChild5" presStyleCnt="0"/>
      <dgm:spPr/>
    </dgm:pt>
    <dgm:pt modelId="{24B832D3-EFE0-4522-9612-EEBD464E7795}" type="pres">
      <dgm:prSet presAssocID="{CF11DEAA-A125-42BA-AC6E-67DDA9A24F0F}" presName="Name64" presStyleLbl="parChTrans1D2" presStyleIdx="4" presStyleCnt="7" custSzX="842505"/>
      <dgm:spPr/>
      <dgm:t>
        <a:bodyPr/>
        <a:lstStyle/>
        <a:p>
          <a:endParaRPr lang="ru-RU"/>
        </a:p>
      </dgm:t>
    </dgm:pt>
    <dgm:pt modelId="{9F98C974-0E72-4220-BC0C-82E326A152B1}" type="pres">
      <dgm:prSet presAssocID="{E18EA861-2898-4A9E-A9F8-CDE66FFA31F9}" presName="hierRoot2" presStyleCnt="0">
        <dgm:presLayoutVars>
          <dgm:hierBranch val="init"/>
        </dgm:presLayoutVars>
      </dgm:prSet>
      <dgm:spPr/>
    </dgm:pt>
    <dgm:pt modelId="{C8BF9525-6128-460B-930D-61E234BC2E4F}" type="pres">
      <dgm:prSet presAssocID="{E18EA861-2898-4A9E-A9F8-CDE66FFA31F9}" presName="rootComposite" presStyleCnt="0"/>
      <dgm:spPr/>
    </dgm:pt>
    <dgm:pt modelId="{176F994E-B5BE-4706-8838-7DE5E983DBD1}" type="pres">
      <dgm:prSet presAssocID="{E18EA861-2898-4A9E-A9F8-CDE66FFA31F9}" presName="rootText" presStyleLbl="node2" presStyleIdx="4" presStyleCnt="7" custScaleX="2243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4D5E9A-B57C-4852-A51B-6B6AE201B9B2}" type="pres">
      <dgm:prSet presAssocID="{E18EA861-2898-4A9E-A9F8-CDE66FFA31F9}" presName="rootConnector" presStyleLbl="node2" presStyleIdx="4" presStyleCnt="7"/>
      <dgm:spPr/>
      <dgm:t>
        <a:bodyPr/>
        <a:lstStyle/>
        <a:p>
          <a:endParaRPr lang="ru-RU"/>
        </a:p>
      </dgm:t>
    </dgm:pt>
    <dgm:pt modelId="{D3B6271D-E4E5-4197-AB03-9C75AEDC42DF}" type="pres">
      <dgm:prSet presAssocID="{E18EA861-2898-4A9E-A9F8-CDE66FFA31F9}" presName="hierChild4" presStyleCnt="0"/>
      <dgm:spPr/>
    </dgm:pt>
    <dgm:pt modelId="{EDF77444-1AFA-42EC-9F16-17177A5A3926}" type="pres">
      <dgm:prSet presAssocID="{E18EA861-2898-4A9E-A9F8-CDE66FFA31F9}" presName="hierChild5" presStyleCnt="0"/>
      <dgm:spPr/>
    </dgm:pt>
    <dgm:pt modelId="{692F5521-3362-494E-A588-3F8B457A7762}" type="pres">
      <dgm:prSet presAssocID="{56F3AA13-BE8A-434D-A695-2711D5EAAC43}" presName="Name64" presStyleLbl="parChTrans1D2" presStyleIdx="5" presStyleCnt="7" custSzX="842505"/>
      <dgm:spPr/>
      <dgm:t>
        <a:bodyPr/>
        <a:lstStyle/>
        <a:p>
          <a:endParaRPr lang="ru-RU"/>
        </a:p>
      </dgm:t>
    </dgm:pt>
    <dgm:pt modelId="{B5CAC440-5E86-4243-AA06-1C71C9157067}" type="pres">
      <dgm:prSet presAssocID="{C1236C5D-0395-4370-B87F-52987A48FFD2}" presName="hierRoot2" presStyleCnt="0">
        <dgm:presLayoutVars>
          <dgm:hierBranch val="init"/>
        </dgm:presLayoutVars>
      </dgm:prSet>
      <dgm:spPr/>
    </dgm:pt>
    <dgm:pt modelId="{7038A741-4D2F-4F9F-9827-516FAE26CA9E}" type="pres">
      <dgm:prSet presAssocID="{C1236C5D-0395-4370-B87F-52987A48FFD2}" presName="rootComposite" presStyleCnt="0"/>
      <dgm:spPr/>
    </dgm:pt>
    <dgm:pt modelId="{014E75B6-5766-4E71-A2A2-EF8B5B38FA24}" type="pres">
      <dgm:prSet presAssocID="{C1236C5D-0395-4370-B87F-52987A48FFD2}" presName="rootText" presStyleLbl="node2" presStyleIdx="5" presStyleCnt="7" custScaleX="2243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99D77-C1FD-4DE2-937D-E3B0CCF2BD73}" type="pres">
      <dgm:prSet presAssocID="{C1236C5D-0395-4370-B87F-52987A48FFD2}" presName="rootConnector" presStyleLbl="node2" presStyleIdx="5" presStyleCnt="7"/>
      <dgm:spPr/>
      <dgm:t>
        <a:bodyPr/>
        <a:lstStyle/>
        <a:p>
          <a:endParaRPr lang="ru-RU"/>
        </a:p>
      </dgm:t>
    </dgm:pt>
    <dgm:pt modelId="{8AF72F48-CF30-4211-AAD6-031BBB0FB57B}" type="pres">
      <dgm:prSet presAssocID="{C1236C5D-0395-4370-B87F-52987A48FFD2}" presName="hierChild4" presStyleCnt="0"/>
      <dgm:spPr/>
    </dgm:pt>
    <dgm:pt modelId="{9ABCF134-2C0E-4D28-870F-46D6FD398FDE}" type="pres">
      <dgm:prSet presAssocID="{C1236C5D-0395-4370-B87F-52987A48FFD2}" presName="hierChild5" presStyleCnt="0"/>
      <dgm:spPr/>
    </dgm:pt>
    <dgm:pt modelId="{B6FACB4C-AB0E-4306-A554-36E3EB2A7805}" type="pres">
      <dgm:prSet presAssocID="{5777ED2E-2E96-44AF-905A-0A6D6B92FBAB}" presName="Name64" presStyleLbl="parChTrans1D2" presStyleIdx="6" presStyleCnt="7" custSzX="842505"/>
      <dgm:spPr/>
      <dgm:t>
        <a:bodyPr/>
        <a:lstStyle/>
        <a:p>
          <a:endParaRPr lang="ru-RU"/>
        </a:p>
      </dgm:t>
    </dgm:pt>
    <dgm:pt modelId="{51FDD7CD-4CAB-46F0-A159-F2A6A83F2306}" type="pres">
      <dgm:prSet presAssocID="{D39C038B-F169-497F-9E1B-C86532909F31}" presName="hierRoot2" presStyleCnt="0">
        <dgm:presLayoutVars>
          <dgm:hierBranch val="init"/>
        </dgm:presLayoutVars>
      </dgm:prSet>
      <dgm:spPr/>
    </dgm:pt>
    <dgm:pt modelId="{C9CEF77D-A3E0-4B6B-AF47-DB78848E9D14}" type="pres">
      <dgm:prSet presAssocID="{D39C038B-F169-497F-9E1B-C86532909F31}" presName="rootComposite" presStyleCnt="0"/>
      <dgm:spPr/>
    </dgm:pt>
    <dgm:pt modelId="{C2E2B4C7-5650-4EEC-82B4-8D7EE4788CA7}" type="pres">
      <dgm:prSet presAssocID="{D39C038B-F169-497F-9E1B-C86532909F31}" presName="rootText" presStyleLbl="node2" presStyleIdx="6" presStyleCnt="7" custScaleX="2243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9225DC-6E06-4EF9-BD17-B8401A781346}" type="pres">
      <dgm:prSet presAssocID="{D39C038B-F169-497F-9E1B-C86532909F31}" presName="rootConnector" presStyleLbl="node2" presStyleIdx="6" presStyleCnt="7"/>
      <dgm:spPr/>
      <dgm:t>
        <a:bodyPr/>
        <a:lstStyle/>
        <a:p>
          <a:endParaRPr lang="ru-RU"/>
        </a:p>
      </dgm:t>
    </dgm:pt>
    <dgm:pt modelId="{D78F21DB-C062-41B7-A1B0-F2EFEE03BD90}" type="pres">
      <dgm:prSet presAssocID="{D39C038B-F169-497F-9E1B-C86532909F31}" presName="hierChild4" presStyleCnt="0"/>
      <dgm:spPr/>
    </dgm:pt>
    <dgm:pt modelId="{9F06B57D-FD5F-496D-A742-BB6FDB9D1E07}" type="pres">
      <dgm:prSet presAssocID="{D39C038B-F169-497F-9E1B-C86532909F31}" presName="hierChild5" presStyleCnt="0"/>
      <dgm:spPr/>
    </dgm:pt>
    <dgm:pt modelId="{D79E9000-BB6B-485E-BDB3-2FFF73BA5FF2}" type="pres">
      <dgm:prSet presAssocID="{7A22DD84-B0F5-4FD7-B644-AEBCAD327137}" presName="hierChild3" presStyleCnt="0"/>
      <dgm:spPr/>
    </dgm:pt>
  </dgm:ptLst>
  <dgm:cxnLst>
    <dgm:cxn modelId="{3B42E19B-4893-4372-A507-B95E9F07181B}" srcId="{7A22DD84-B0F5-4FD7-B644-AEBCAD327137}" destId="{D5582389-9714-4122-9111-348E70FAC72C}" srcOrd="0" destOrd="0" parTransId="{B75A3944-EFC8-414E-9922-E25F45A47583}" sibTransId="{9944EE85-F981-48ED-A64D-89F32CE3E9C3}"/>
    <dgm:cxn modelId="{9716247F-6382-44CB-B71E-3DCD920C7A57}" type="presOf" srcId="{D5582389-9714-4122-9111-348E70FAC72C}" destId="{CF3F19B7-2964-4951-9352-B3AB203D568A}" srcOrd="0" destOrd="0" presId="urn:microsoft.com/office/officeart/2009/3/layout/HorizontalOrganizationChart"/>
    <dgm:cxn modelId="{BB79B882-CF22-4ADB-B7D3-A2AAB757A439}" type="presOf" srcId="{CDF5D2DC-45B3-4C58-A704-CCA91052D89B}" destId="{8601A8D4-32F6-4ADD-97B9-6175DBAD83B5}" srcOrd="1" destOrd="0" presId="urn:microsoft.com/office/officeart/2009/3/layout/HorizontalOrganizationChart"/>
    <dgm:cxn modelId="{35CAD467-54D6-4DFB-AC33-ACB165EB14FA}" type="presOf" srcId="{F89BB79C-7E7D-4E69-A96C-D70CC50E1442}" destId="{19B4D73C-DB50-4DCD-B57E-8284EF075AF5}" srcOrd="0" destOrd="0" presId="urn:microsoft.com/office/officeart/2009/3/layout/HorizontalOrganizationChart"/>
    <dgm:cxn modelId="{67DE71A8-62CA-444F-A369-844006983208}" type="presOf" srcId="{D5582389-9714-4122-9111-348E70FAC72C}" destId="{33DF1056-F3D3-4EC0-80AE-A8A10E2B5481}" srcOrd="1" destOrd="0" presId="urn:microsoft.com/office/officeart/2009/3/layout/HorizontalOrganizationChart"/>
    <dgm:cxn modelId="{3C6EA08D-1C77-47E0-83DB-A2E2420EF86F}" type="presOf" srcId="{88ECEE30-8547-40BD-9D70-782FECB1A995}" destId="{2408F74B-C211-43DA-9F64-1C781CC51E93}" srcOrd="0" destOrd="0" presId="urn:microsoft.com/office/officeart/2009/3/layout/HorizontalOrganizationChart"/>
    <dgm:cxn modelId="{A0E4D571-BED7-467C-96A4-8B7886223C20}" type="presOf" srcId="{874562EA-CF0D-48E2-A4D1-87664687F8A2}" destId="{3B5CC695-C134-411F-AE58-828BF03E639F}" srcOrd="0" destOrd="0" presId="urn:microsoft.com/office/officeart/2009/3/layout/HorizontalOrganizationChart"/>
    <dgm:cxn modelId="{F958903F-0CFB-4EAF-9038-3A127783CAB8}" type="presOf" srcId="{D2C1053F-5C3A-476F-9DC6-B43508311083}" destId="{B2FA9EC6-4EFC-4A1D-96B0-21993DCEB343}" srcOrd="0" destOrd="0" presId="urn:microsoft.com/office/officeart/2009/3/layout/HorizontalOrganizationChart"/>
    <dgm:cxn modelId="{6D3D4260-C839-4788-A093-5AAD940B33DF}" type="presOf" srcId="{CF11DEAA-A125-42BA-AC6E-67DDA9A24F0F}" destId="{24B832D3-EFE0-4522-9612-EEBD464E7795}" srcOrd="0" destOrd="0" presId="urn:microsoft.com/office/officeart/2009/3/layout/HorizontalOrganizationChart"/>
    <dgm:cxn modelId="{2F4079FC-B767-43B2-AD62-0A81D2D1C235}" srcId="{7A22DD84-B0F5-4FD7-B644-AEBCAD327137}" destId="{CDF5D2DC-45B3-4C58-A704-CCA91052D89B}" srcOrd="3" destOrd="0" parTransId="{C4F01789-51DF-4628-B7A1-318A758E1C53}" sibTransId="{9C243859-18C2-4B36-AF88-313F89684021}"/>
    <dgm:cxn modelId="{AB548424-0ACC-4C14-BF2B-802490E0757B}" type="presOf" srcId="{56F3AA13-BE8A-434D-A695-2711D5EAAC43}" destId="{692F5521-3362-494E-A588-3F8B457A7762}" srcOrd="0" destOrd="0" presId="urn:microsoft.com/office/officeart/2009/3/layout/HorizontalOrganizationChart"/>
    <dgm:cxn modelId="{AA373270-F4E4-422D-BFC7-033748F18336}" type="presOf" srcId="{E18EA861-2898-4A9E-A9F8-CDE66FFA31F9}" destId="{054D5E9A-B57C-4852-A51B-6B6AE201B9B2}" srcOrd="1" destOrd="0" presId="urn:microsoft.com/office/officeart/2009/3/layout/HorizontalOrganizationChart"/>
    <dgm:cxn modelId="{E9B85924-76D8-43DA-93F7-98D6F739DFD3}" srcId="{D2C1053F-5C3A-476F-9DC6-B43508311083}" destId="{7A22DD84-B0F5-4FD7-B644-AEBCAD327137}" srcOrd="0" destOrd="0" parTransId="{7B40DA41-AD72-49CD-8B53-E877AFB6101F}" sibTransId="{C5407A57-E5D4-41B7-B134-3C9D28DB4CFC}"/>
    <dgm:cxn modelId="{6BC3ED51-44B2-4832-9C76-2875CD713083}" srcId="{7A22DD84-B0F5-4FD7-B644-AEBCAD327137}" destId="{D39C038B-F169-497F-9E1B-C86532909F31}" srcOrd="6" destOrd="0" parTransId="{5777ED2E-2E96-44AF-905A-0A6D6B92FBAB}" sibTransId="{D1A21CCC-1814-4B1F-B510-5694F12EE681}"/>
    <dgm:cxn modelId="{53C142BA-830E-4803-B2B7-D5779B02033B}" srcId="{7A22DD84-B0F5-4FD7-B644-AEBCAD327137}" destId="{874562EA-CF0D-48E2-A4D1-87664687F8A2}" srcOrd="2" destOrd="0" parTransId="{F89BB79C-7E7D-4E69-A96C-D70CC50E1442}" sibTransId="{EEB5AED8-3BD6-4C3E-8054-6394886A148E}"/>
    <dgm:cxn modelId="{B4FB61A1-92A3-4B02-BCE4-55D0445DC2DC}" type="presOf" srcId="{7A22DD84-B0F5-4FD7-B644-AEBCAD327137}" destId="{B8697015-9974-43DE-8BCE-7581C6744B56}" srcOrd="1" destOrd="0" presId="urn:microsoft.com/office/officeart/2009/3/layout/HorizontalOrganizationChart"/>
    <dgm:cxn modelId="{49F3B886-58F6-4E16-8C3B-3121401E6CBB}" type="presOf" srcId="{D36B17A2-7E3C-45E1-A978-71587E33BFC9}" destId="{76E48749-DC4B-418A-9B6D-A9C4C678EBE5}" srcOrd="0" destOrd="0" presId="urn:microsoft.com/office/officeart/2009/3/layout/HorizontalOrganizationChart"/>
    <dgm:cxn modelId="{70049007-E18A-45A8-AA8E-73017CFF8D9B}" type="presOf" srcId="{874562EA-CF0D-48E2-A4D1-87664687F8A2}" destId="{3697696D-544B-437F-8F50-50FBDB2EA11F}" srcOrd="1" destOrd="0" presId="urn:microsoft.com/office/officeart/2009/3/layout/HorizontalOrganizationChart"/>
    <dgm:cxn modelId="{B7706A8D-1AF4-4165-A9CB-5331FBAC2619}" srcId="{7A22DD84-B0F5-4FD7-B644-AEBCAD327137}" destId="{C1236C5D-0395-4370-B87F-52987A48FFD2}" srcOrd="5" destOrd="0" parTransId="{56F3AA13-BE8A-434D-A695-2711D5EAAC43}" sibTransId="{D3867565-58BF-4295-A802-7FFA0167C3D7}"/>
    <dgm:cxn modelId="{7A53B8D2-2AE7-4A5E-8C01-BE5A406B1A9E}" type="presOf" srcId="{D36B17A2-7E3C-45E1-A978-71587E33BFC9}" destId="{AFB9C674-FB0D-4DAD-9226-5D1AFC681C11}" srcOrd="1" destOrd="0" presId="urn:microsoft.com/office/officeart/2009/3/layout/HorizontalOrganizationChart"/>
    <dgm:cxn modelId="{1CE56D0C-0C00-4510-9400-D16E8C9BAA2D}" type="presOf" srcId="{CDF5D2DC-45B3-4C58-A704-CCA91052D89B}" destId="{EA5447C0-DD59-47C8-BDE6-96600C16E505}" srcOrd="0" destOrd="0" presId="urn:microsoft.com/office/officeart/2009/3/layout/HorizontalOrganizationChart"/>
    <dgm:cxn modelId="{5829E4E3-42FD-4FA1-B3FE-728EACF209FC}" type="presOf" srcId="{C4F01789-51DF-4628-B7A1-318A758E1C53}" destId="{9B588DC8-AD71-4487-AB61-651D7DF47650}" srcOrd="0" destOrd="0" presId="urn:microsoft.com/office/officeart/2009/3/layout/HorizontalOrganizationChart"/>
    <dgm:cxn modelId="{6A9DE780-D042-46B0-A761-165EB6AC50C9}" type="presOf" srcId="{D39C038B-F169-497F-9E1B-C86532909F31}" destId="{C2E2B4C7-5650-4EEC-82B4-8D7EE4788CA7}" srcOrd="0" destOrd="0" presId="urn:microsoft.com/office/officeart/2009/3/layout/HorizontalOrganizationChart"/>
    <dgm:cxn modelId="{E5E8C3FB-ED26-4F38-B49C-058518D389FC}" type="presOf" srcId="{C1236C5D-0395-4370-B87F-52987A48FFD2}" destId="{014E75B6-5766-4E71-A2A2-EF8B5B38FA24}" srcOrd="0" destOrd="0" presId="urn:microsoft.com/office/officeart/2009/3/layout/HorizontalOrganizationChart"/>
    <dgm:cxn modelId="{FF1DB340-C212-49B8-BA08-FA038AA792E5}" type="presOf" srcId="{D39C038B-F169-497F-9E1B-C86532909F31}" destId="{679225DC-6E06-4EF9-BD17-B8401A781346}" srcOrd="1" destOrd="0" presId="urn:microsoft.com/office/officeart/2009/3/layout/HorizontalOrganizationChart"/>
    <dgm:cxn modelId="{94B00F3B-B05C-4369-9FA1-02D901733473}" type="presOf" srcId="{5777ED2E-2E96-44AF-905A-0A6D6B92FBAB}" destId="{B6FACB4C-AB0E-4306-A554-36E3EB2A7805}" srcOrd="0" destOrd="0" presId="urn:microsoft.com/office/officeart/2009/3/layout/HorizontalOrganizationChart"/>
    <dgm:cxn modelId="{A2FF1F0E-8C44-496E-9BA8-0F0C3F1A094A}" type="presOf" srcId="{E18EA861-2898-4A9E-A9F8-CDE66FFA31F9}" destId="{176F994E-B5BE-4706-8838-7DE5E983DBD1}" srcOrd="0" destOrd="0" presId="urn:microsoft.com/office/officeart/2009/3/layout/HorizontalOrganizationChart"/>
    <dgm:cxn modelId="{D0E5E800-9C94-4E35-AC50-30AC0129D1CE}" type="presOf" srcId="{7A22DD84-B0F5-4FD7-B644-AEBCAD327137}" destId="{9432B890-3A39-4FE6-AE24-B64E576C44D1}" srcOrd="0" destOrd="0" presId="urn:microsoft.com/office/officeart/2009/3/layout/HorizontalOrganizationChart"/>
    <dgm:cxn modelId="{9821291C-DDE8-4E40-A1D6-6BDB34639E5D}" type="presOf" srcId="{B75A3944-EFC8-414E-9922-E25F45A47583}" destId="{467DEDF3-D389-462F-BC6F-2D4B39E65AA5}" srcOrd="0" destOrd="0" presId="urn:microsoft.com/office/officeart/2009/3/layout/HorizontalOrganizationChart"/>
    <dgm:cxn modelId="{D0C3E97A-FA19-4BFF-BA03-4FBEDD8AD58E}" srcId="{7A22DD84-B0F5-4FD7-B644-AEBCAD327137}" destId="{E18EA861-2898-4A9E-A9F8-CDE66FFA31F9}" srcOrd="4" destOrd="0" parTransId="{CF11DEAA-A125-42BA-AC6E-67DDA9A24F0F}" sibTransId="{8A6A55B7-5C0A-44C4-90AD-EC0CC0865C46}"/>
    <dgm:cxn modelId="{7519A34C-E9FB-4373-B0D4-ED7CE70BD5AD}" srcId="{7A22DD84-B0F5-4FD7-B644-AEBCAD327137}" destId="{D36B17A2-7E3C-45E1-A978-71587E33BFC9}" srcOrd="1" destOrd="0" parTransId="{88ECEE30-8547-40BD-9D70-782FECB1A995}" sibTransId="{6918F550-25F9-4362-AFA5-1D17A2534182}"/>
    <dgm:cxn modelId="{512159B5-DB85-4D34-8F77-802D92A1118A}" type="presOf" srcId="{C1236C5D-0395-4370-B87F-52987A48FFD2}" destId="{DE999D77-C1FD-4DE2-937D-E3B0CCF2BD73}" srcOrd="1" destOrd="0" presId="urn:microsoft.com/office/officeart/2009/3/layout/HorizontalOrganizationChart"/>
    <dgm:cxn modelId="{ED7B3267-723C-48A4-AAAE-C01B6CA9D5B3}" type="presParOf" srcId="{B2FA9EC6-4EFC-4A1D-96B0-21993DCEB343}" destId="{B156E74F-6487-46A2-B6C1-B35E0B20470E}" srcOrd="0" destOrd="0" presId="urn:microsoft.com/office/officeart/2009/3/layout/HorizontalOrganizationChart"/>
    <dgm:cxn modelId="{FD7C56E0-E720-4D2C-8417-98B740B272C8}" type="presParOf" srcId="{B156E74F-6487-46A2-B6C1-B35E0B20470E}" destId="{9E296429-9224-4A72-8C08-43AB8872D929}" srcOrd="0" destOrd="0" presId="urn:microsoft.com/office/officeart/2009/3/layout/HorizontalOrganizationChart"/>
    <dgm:cxn modelId="{CD705015-20EE-4C6F-8E66-55022E8083B7}" type="presParOf" srcId="{9E296429-9224-4A72-8C08-43AB8872D929}" destId="{9432B890-3A39-4FE6-AE24-B64E576C44D1}" srcOrd="0" destOrd="0" presId="urn:microsoft.com/office/officeart/2009/3/layout/HorizontalOrganizationChart"/>
    <dgm:cxn modelId="{7C021C18-9695-4E1D-8A24-67C1CD1C19FF}" type="presParOf" srcId="{9E296429-9224-4A72-8C08-43AB8872D929}" destId="{B8697015-9974-43DE-8BCE-7581C6744B56}" srcOrd="1" destOrd="0" presId="urn:microsoft.com/office/officeart/2009/3/layout/HorizontalOrganizationChart"/>
    <dgm:cxn modelId="{68DC2E23-0ECF-407A-9BBC-A0C213332007}" type="presParOf" srcId="{B156E74F-6487-46A2-B6C1-B35E0B20470E}" destId="{1B5CB944-5C2C-440E-A7A2-3CC12635DAD8}" srcOrd="1" destOrd="0" presId="urn:microsoft.com/office/officeart/2009/3/layout/HorizontalOrganizationChart"/>
    <dgm:cxn modelId="{BC838818-B779-44DE-99AE-D03DAD7565A1}" type="presParOf" srcId="{1B5CB944-5C2C-440E-A7A2-3CC12635DAD8}" destId="{467DEDF3-D389-462F-BC6F-2D4B39E65AA5}" srcOrd="0" destOrd="0" presId="urn:microsoft.com/office/officeart/2009/3/layout/HorizontalOrganizationChart"/>
    <dgm:cxn modelId="{69E6F1BA-9D0D-4F7B-A76A-552C0031DF1E}" type="presParOf" srcId="{1B5CB944-5C2C-440E-A7A2-3CC12635DAD8}" destId="{82C48CB5-983A-4CA4-8AAE-CA2EDF833680}" srcOrd="1" destOrd="0" presId="urn:microsoft.com/office/officeart/2009/3/layout/HorizontalOrganizationChart"/>
    <dgm:cxn modelId="{A21D2368-87DD-4037-B636-E67CDE402741}" type="presParOf" srcId="{82C48CB5-983A-4CA4-8AAE-CA2EDF833680}" destId="{2B930A0F-6602-4A98-A59D-0FD0F273AACF}" srcOrd="0" destOrd="0" presId="urn:microsoft.com/office/officeart/2009/3/layout/HorizontalOrganizationChart"/>
    <dgm:cxn modelId="{6CA03A41-10FC-415F-AA09-A972B33BE33C}" type="presParOf" srcId="{2B930A0F-6602-4A98-A59D-0FD0F273AACF}" destId="{CF3F19B7-2964-4951-9352-B3AB203D568A}" srcOrd="0" destOrd="0" presId="urn:microsoft.com/office/officeart/2009/3/layout/HorizontalOrganizationChart"/>
    <dgm:cxn modelId="{59456424-45B2-45A7-B653-1944F5D30A42}" type="presParOf" srcId="{2B930A0F-6602-4A98-A59D-0FD0F273AACF}" destId="{33DF1056-F3D3-4EC0-80AE-A8A10E2B5481}" srcOrd="1" destOrd="0" presId="urn:microsoft.com/office/officeart/2009/3/layout/HorizontalOrganizationChart"/>
    <dgm:cxn modelId="{02676F69-21DA-484A-8D84-41174B4E5F4F}" type="presParOf" srcId="{82C48CB5-983A-4CA4-8AAE-CA2EDF833680}" destId="{4C8C4270-E696-4A30-B528-3196D3C78861}" srcOrd="1" destOrd="0" presId="urn:microsoft.com/office/officeart/2009/3/layout/HorizontalOrganizationChart"/>
    <dgm:cxn modelId="{A6477F55-FEAC-47F8-90D8-D3B69AA014E0}" type="presParOf" srcId="{82C48CB5-983A-4CA4-8AAE-CA2EDF833680}" destId="{D24493D6-D916-4BA7-B198-E363D99DCBC2}" srcOrd="2" destOrd="0" presId="urn:microsoft.com/office/officeart/2009/3/layout/HorizontalOrganizationChart"/>
    <dgm:cxn modelId="{2C72D93B-CEB2-4832-96DE-E7CA45C0BE85}" type="presParOf" srcId="{1B5CB944-5C2C-440E-A7A2-3CC12635DAD8}" destId="{2408F74B-C211-43DA-9F64-1C781CC51E93}" srcOrd="2" destOrd="0" presId="urn:microsoft.com/office/officeart/2009/3/layout/HorizontalOrganizationChart"/>
    <dgm:cxn modelId="{BA2011E7-BD77-43BD-857D-9E2FBFC38E60}" type="presParOf" srcId="{1B5CB944-5C2C-440E-A7A2-3CC12635DAD8}" destId="{3CB50C81-E994-4013-AEA5-A3C0A6430A79}" srcOrd="3" destOrd="0" presId="urn:microsoft.com/office/officeart/2009/3/layout/HorizontalOrganizationChart"/>
    <dgm:cxn modelId="{D0F43873-227A-4BC1-B2E0-E9C8FA8B3C47}" type="presParOf" srcId="{3CB50C81-E994-4013-AEA5-A3C0A6430A79}" destId="{0BF0C613-5E9C-4F47-AFAA-E5738B119738}" srcOrd="0" destOrd="0" presId="urn:microsoft.com/office/officeart/2009/3/layout/HorizontalOrganizationChart"/>
    <dgm:cxn modelId="{6E40E595-48A6-4D20-9ACF-077265764283}" type="presParOf" srcId="{0BF0C613-5E9C-4F47-AFAA-E5738B119738}" destId="{76E48749-DC4B-418A-9B6D-A9C4C678EBE5}" srcOrd="0" destOrd="0" presId="urn:microsoft.com/office/officeart/2009/3/layout/HorizontalOrganizationChart"/>
    <dgm:cxn modelId="{FB183C71-8437-49EC-93EF-A8669A319D95}" type="presParOf" srcId="{0BF0C613-5E9C-4F47-AFAA-E5738B119738}" destId="{AFB9C674-FB0D-4DAD-9226-5D1AFC681C11}" srcOrd="1" destOrd="0" presId="urn:microsoft.com/office/officeart/2009/3/layout/HorizontalOrganizationChart"/>
    <dgm:cxn modelId="{5033CAFC-733B-457D-9518-A5A00028482A}" type="presParOf" srcId="{3CB50C81-E994-4013-AEA5-A3C0A6430A79}" destId="{FA0253A3-2587-4305-A139-FC9E704B91F7}" srcOrd="1" destOrd="0" presId="urn:microsoft.com/office/officeart/2009/3/layout/HorizontalOrganizationChart"/>
    <dgm:cxn modelId="{075F7A83-E9D3-49AF-A0C7-1597EF95A986}" type="presParOf" srcId="{3CB50C81-E994-4013-AEA5-A3C0A6430A79}" destId="{662E195C-AD13-4DF6-A363-B9D7BF23D6D1}" srcOrd="2" destOrd="0" presId="urn:microsoft.com/office/officeart/2009/3/layout/HorizontalOrganizationChart"/>
    <dgm:cxn modelId="{E2FA51C6-9C21-40B0-B6E9-75F58F207312}" type="presParOf" srcId="{1B5CB944-5C2C-440E-A7A2-3CC12635DAD8}" destId="{19B4D73C-DB50-4DCD-B57E-8284EF075AF5}" srcOrd="4" destOrd="0" presId="urn:microsoft.com/office/officeart/2009/3/layout/HorizontalOrganizationChart"/>
    <dgm:cxn modelId="{9844DC1B-E40C-4E9A-958B-75EADEFE4418}" type="presParOf" srcId="{1B5CB944-5C2C-440E-A7A2-3CC12635DAD8}" destId="{B62DD88E-4EF5-4E85-AB3C-ECA9BFA2CFB3}" srcOrd="5" destOrd="0" presId="urn:microsoft.com/office/officeart/2009/3/layout/HorizontalOrganizationChart"/>
    <dgm:cxn modelId="{9176F15B-096C-45CD-A3D7-743DAAEA214E}" type="presParOf" srcId="{B62DD88E-4EF5-4E85-AB3C-ECA9BFA2CFB3}" destId="{9DD6A1BC-ABD9-47AD-ADF3-24E01B00A4CF}" srcOrd="0" destOrd="0" presId="urn:microsoft.com/office/officeart/2009/3/layout/HorizontalOrganizationChart"/>
    <dgm:cxn modelId="{F8BAD486-05C6-408D-AD22-6D70146BFC4F}" type="presParOf" srcId="{9DD6A1BC-ABD9-47AD-ADF3-24E01B00A4CF}" destId="{3B5CC695-C134-411F-AE58-828BF03E639F}" srcOrd="0" destOrd="0" presId="urn:microsoft.com/office/officeart/2009/3/layout/HorizontalOrganizationChart"/>
    <dgm:cxn modelId="{EC34D1E0-8993-47AB-810E-44101082F3D7}" type="presParOf" srcId="{9DD6A1BC-ABD9-47AD-ADF3-24E01B00A4CF}" destId="{3697696D-544B-437F-8F50-50FBDB2EA11F}" srcOrd="1" destOrd="0" presId="urn:microsoft.com/office/officeart/2009/3/layout/HorizontalOrganizationChart"/>
    <dgm:cxn modelId="{B7D0AB5F-23EB-4132-993B-DEC3AB28B562}" type="presParOf" srcId="{B62DD88E-4EF5-4E85-AB3C-ECA9BFA2CFB3}" destId="{C62A1DBC-8AAB-4F43-83B9-ACB73A8D0EA2}" srcOrd="1" destOrd="0" presId="urn:microsoft.com/office/officeart/2009/3/layout/HorizontalOrganizationChart"/>
    <dgm:cxn modelId="{BCC342A5-F387-4F99-A672-98863C406166}" type="presParOf" srcId="{B62DD88E-4EF5-4E85-AB3C-ECA9BFA2CFB3}" destId="{28749148-9376-4C87-AEAC-AF93D35FF515}" srcOrd="2" destOrd="0" presId="urn:microsoft.com/office/officeart/2009/3/layout/HorizontalOrganizationChart"/>
    <dgm:cxn modelId="{587148B9-F727-43A0-B5D7-18F138FE0CD4}" type="presParOf" srcId="{1B5CB944-5C2C-440E-A7A2-3CC12635DAD8}" destId="{9B588DC8-AD71-4487-AB61-651D7DF47650}" srcOrd="6" destOrd="0" presId="urn:microsoft.com/office/officeart/2009/3/layout/HorizontalOrganizationChart"/>
    <dgm:cxn modelId="{059CDFB7-9AC8-4017-A280-05726B9FFDC2}" type="presParOf" srcId="{1B5CB944-5C2C-440E-A7A2-3CC12635DAD8}" destId="{72606F9D-EC27-48EC-A205-70F65130A6CB}" srcOrd="7" destOrd="0" presId="urn:microsoft.com/office/officeart/2009/3/layout/HorizontalOrganizationChart"/>
    <dgm:cxn modelId="{9C186FB0-795B-44D2-82B3-C145DCF460D6}" type="presParOf" srcId="{72606F9D-EC27-48EC-A205-70F65130A6CB}" destId="{4DA7DC06-630E-496F-BED3-AF564DBA9B50}" srcOrd="0" destOrd="0" presId="urn:microsoft.com/office/officeart/2009/3/layout/HorizontalOrganizationChart"/>
    <dgm:cxn modelId="{7AF68609-0F3E-417A-8B82-3C709AFB71D5}" type="presParOf" srcId="{4DA7DC06-630E-496F-BED3-AF564DBA9B50}" destId="{EA5447C0-DD59-47C8-BDE6-96600C16E505}" srcOrd="0" destOrd="0" presId="urn:microsoft.com/office/officeart/2009/3/layout/HorizontalOrganizationChart"/>
    <dgm:cxn modelId="{88E2E3DE-E1EC-4BCB-BE0B-CE6E272DCFB5}" type="presParOf" srcId="{4DA7DC06-630E-496F-BED3-AF564DBA9B50}" destId="{8601A8D4-32F6-4ADD-97B9-6175DBAD83B5}" srcOrd="1" destOrd="0" presId="urn:microsoft.com/office/officeart/2009/3/layout/HorizontalOrganizationChart"/>
    <dgm:cxn modelId="{A4B761D3-30F0-4A32-B0FC-8BC61C872DD6}" type="presParOf" srcId="{72606F9D-EC27-48EC-A205-70F65130A6CB}" destId="{FF6E7212-451B-4D0B-BA96-394BC61AA5E6}" srcOrd="1" destOrd="0" presId="urn:microsoft.com/office/officeart/2009/3/layout/HorizontalOrganizationChart"/>
    <dgm:cxn modelId="{DAE14426-BF38-4B2F-8CCA-5B3EBCDECE3C}" type="presParOf" srcId="{72606F9D-EC27-48EC-A205-70F65130A6CB}" destId="{49A9041E-B63D-41DC-9E9C-E47F5162D6EF}" srcOrd="2" destOrd="0" presId="urn:microsoft.com/office/officeart/2009/3/layout/HorizontalOrganizationChart"/>
    <dgm:cxn modelId="{0DC44EAA-C0F4-4864-84FD-627072436577}" type="presParOf" srcId="{1B5CB944-5C2C-440E-A7A2-3CC12635DAD8}" destId="{24B832D3-EFE0-4522-9612-EEBD464E7795}" srcOrd="8" destOrd="0" presId="urn:microsoft.com/office/officeart/2009/3/layout/HorizontalOrganizationChart"/>
    <dgm:cxn modelId="{815CA781-DE50-47FF-8931-19D20FE13771}" type="presParOf" srcId="{1B5CB944-5C2C-440E-A7A2-3CC12635DAD8}" destId="{9F98C974-0E72-4220-BC0C-82E326A152B1}" srcOrd="9" destOrd="0" presId="urn:microsoft.com/office/officeart/2009/3/layout/HorizontalOrganizationChart"/>
    <dgm:cxn modelId="{8B72E5C3-3E55-456C-B952-684AE12F578F}" type="presParOf" srcId="{9F98C974-0E72-4220-BC0C-82E326A152B1}" destId="{C8BF9525-6128-460B-930D-61E234BC2E4F}" srcOrd="0" destOrd="0" presId="urn:microsoft.com/office/officeart/2009/3/layout/HorizontalOrganizationChart"/>
    <dgm:cxn modelId="{7ABBC913-D696-4F92-BEE2-0579191E0E90}" type="presParOf" srcId="{C8BF9525-6128-460B-930D-61E234BC2E4F}" destId="{176F994E-B5BE-4706-8838-7DE5E983DBD1}" srcOrd="0" destOrd="0" presId="urn:microsoft.com/office/officeart/2009/3/layout/HorizontalOrganizationChart"/>
    <dgm:cxn modelId="{FAE9B8F6-5B63-41A7-B8CA-15FBFEE67902}" type="presParOf" srcId="{C8BF9525-6128-460B-930D-61E234BC2E4F}" destId="{054D5E9A-B57C-4852-A51B-6B6AE201B9B2}" srcOrd="1" destOrd="0" presId="urn:microsoft.com/office/officeart/2009/3/layout/HorizontalOrganizationChart"/>
    <dgm:cxn modelId="{A6C4514B-7D53-4CC0-B237-CAEE1C42CC71}" type="presParOf" srcId="{9F98C974-0E72-4220-BC0C-82E326A152B1}" destId="{D3B6271D-E4E5-4197-AB03-9C75AEDC42DF}" srcOrd="1" destOrd="0" presId="urn:microsoft.com/office/officeart/2009/3/layout/HorizontalOrganizationChart"/>
    <dgm:cxn modelId="{E70DF2CD-138B-4D7C-9A6D-0F82C6E61B39}" type="presParOf" srcId="{9F98C974-0E72-4220-BC0C-82E326A152B1}" destId="{EDF77444-1AFA-42EC-9F16-17177A5A3926}" srcOrd="2" destOrd="0" presId="urn:microsoft.com/office/officeart/2009/3/layout/HorizontalOrganizationChart"/>
    <dgm:cxn modelId="{C8AD0AF3-CD09-405D-8ECA-C8234E3D2E6E}" type="presParOf" srcId="{1B5CB944-5C2C-440E-A7A2-3CC12635DAD8}" destId="{692F5521-3362-494E-A588-3F8B457A7762}" srcOrd="10" destOrd="0" presId="urn:microsoft.com/office/officeart/2009/3/layout/HorizontalOrganizationChart"/>
    <dgm:cxn modelId="{9249172D-EF8A-4D86-ADAF-CD3E2902BA3A}" type="presParOf" srcId="{1B5CB944-5C2C-440E-A7A2-3CC12635DAD8}" destId="{B5CAC440-5E86-4243-AA06-1C71C9157067}" srcOrd="11" destOrd="0" presId="urn:microsoft.com/office/officeart/2009/3/layout/HorizontalOrganizationChart"/>
    <dgm:cxn modelId="{B861901E-54C2-4F94-83D7-75837600F7ED}" type="presParOf" srcId="{B5CAC440-5E86-4243-AA06-1C71C9157067}" destId="{7038A741-4D2F-4F9F-9827-516FAE26CA9E}" srcOrd="0" destOrd="0" presId="urn:microsoft.com/office/officeart/2009/3/layout/HorizontalOrganizationChart"/>
    <dgm:cxn modelId="{4EC8FEAB-9C53-43E3-967E-A40842F6635D}" type="presParOf" srcId="{7038A741-4D2F-4F9F-9827-516FAE26CA9E}" destId="{014E75B6-5766-4E71-A2A2-EF8B5B38FA24}" srcOrd="0" destOrd="0" presId="urn:microsoft.com/office/officeart/2009/3/layout/HorizontalOrganizationChart"/>
    <dgm:cxn modelId="{4A89E212-50D9-4864-BB9B-58050A405F1C}" type="presParOf" srcId="{7038A741-4D2F-4F9F-9827-516FAE26CA9E}" destId="{DE999D77-C1FD-4DE2-937D-E3B0CCF2BD73}" srcOrd="1" destOrd="0" presId="urn:microsoft.com/office/officeart/2009/3/layout/HorizontalOrganizationChart"/>
    <dgm:cxn modelId="{93FC5CC2-7302-435C-9D33-3FBC913D6727}" type="presParOf" srcId="{B5CAC440-5E86-4243-AA06-1C71C9157067}" destId="{8AF72F48-CF30-4211-AAD6-031BBB0FB57B}" srcOrd="1" destOrd="0" presId="urn:microsoft.com/office/officeart/2009/3/layout/HorizontalOrganizationChart"/>
    <dgm:cxn modelId="{A60BDACC-41ED-49DC-A8F1-5E8FE9EF5489}" type="presParOf" srcId="{B5CAC440-5E86-4243-AA06-1C71C9157067}" destId="{9ABCF134-2C0E-4D28-870F-46D6FD398FDE}" srcOrd="2" destOrd="0" presId="urn:microsoft.com/office/officeart/2009/3/layout/HorizontalOrganizationChart"/>
    <dgm:cxn modelId="{45EDB46C-22F9-4B68-9263-327CB24775DF}" type="presParOf" srcId="{1B5CB944-5C2C-440E-A7A2-3CC12635DAD8}" destId="{B6FACB4C-AB0E-4306-A554-36E3EB2A7805}" srcOrd="12" destOrd="0" presId="urn:microsoft.com/office/officeart/2009/3/layout/HorizontalOrganizationChart"/>
    <dgm:cxn modelId="{A8CD2BD2-68DB-49A6-A819-448FEAA27E12}" type="presParOf" srcId="{1B5CB944-5C2C-440E-A7A2-3CC12635DAD8}" destId="{51FDD7CD-4CAB-46F0-A159-F2A6A83F2306}" srcOrd="13" destOrd="0" presId="urn:microsoft.com/office/officeart/2009/3/layout/HorizontalOrganizationChart"/>
    <dgm:cxn modelId="{BD0F614E-B3A9-4917-BBAF-6FC780E8D3CF}" type="presParOf" srcId="{51FDD7CD-4CAB-46F0-A159-F2A6A83F2306}" destId="{C9CEF77D-A3E0-4B6B-AF47-DB78848E9D14}" srcOrd="0" destOrd="0" presId="urn:microsoft.com/office/officeart/2009/3/layout/HorizontalOrganizationChart"/>
    <dgm:cxn modelId="{57C9E8FE-24D8-4601-A8A4-B332030EABAD}" type="presParOf" srcId="{C9CEF77D-A3E0-4B6B-AF47-DB78848E9D14}" destId="{C2E2B4C7-5650-4EEC-82B4-8D7EE4788CA7}" srcOrd="0" destOrd="0" presId="urn:microsoft.com/office/officeart/2009/3/layout/HorizontalOrganizationChart"/>
    <dgm:cxn modelId="{1A0CFD86-8BDD-46C7-801F-E213BF591104}" type="presParOf" srcId="{C9CEF77D-A3E0-4B6B-AF47-DB78848E9D14}" destId="{679225DC-6E06-4EF9-BD17-B8401A781346}" srcOrd="1" destOrd="0" presId="urn:microsoft.com/office/officeart/2009/3/layout/HorizontalOrganizationChart"/>
    <dgm:cxn modelId="{CCAB895C-CCE7-42DA-BEC4-F20EA727CC8B}" type="presParOf" srcId="{51FDD7CD-4CAB-46F0-A159-F2A6A83F2306}" destId="{D78F21DB-C062-41B7-A1B0-F2EFEE03BD90}" srcOrd="1" destOrd="0" presId="urn:microsoft.com/office/officeart/2009/3/layout/HorizontalOrganizationChart"/>
    <dgm:cxn modelId="{58957FF9-98B4-4BA3-B696-B2EE6FF63AB5}" type="presParOf" srcId="{51FDD7CD-4CAB-46F0-A159-F2A6A83F2306}" destId="{9F06B57D-FD5F-496D-A742-BB6FDB9D1E07}" srcOrd="2" destOrd="0" presId="urn:microsoft.com/office/officeart/2009/3/layout/HorizontalOrganizationChart"/>
    <dgm:cxn modelId="{1EEA76FD-E110-46BB-BF5B-AE70E0DF4CC7}" type="presParOf" srcId="{B156E74F-6487-46A2-B6C1-B35E0B20470E}" destId="{D79E9000-BB6B-485E-BDB3-2FFF73BA5FF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ACB4C-AB0E-4306-A554-36E3EB2A7805}">
      <dsp:nvSpPr>
        <dsp:cNvPr id="0" name=""/>
        <dsp:cNvSpPr/>
      </dsp:nvSpPr>
      <dsp:spPr>
        <a:xfrm>
          <a:off x="4169148" y="2709333"/>
          <a:ext cx="371595" cy="23967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5797" y="0"/>
              </a:lnTo>
              <a:lnTo>
                <a:pt x="185797" y="2396788"/>
              </a:lnTo>
              <a:lnTo>
                <a:pt x="371595" y="239678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F5521-3362-494E-A588-3F8B457A7762}">
      <dsp:nvSpPr>
        <dsp:cNvPr id="0" name=""/>
        <dsp:cNvSpPr/>
      </dsp:nvSpPr>
      <dsp:spPr>
        <a:xfrm>
          <a:off x="4169148" y="2709333"/>
          <a:ext cx="371595" cy="1597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5797" y="0"/>
              </a:lnTo>
              <a:lnTo>
                <a:pt x="185797" y="1597859"/>
              </a:lnTo>
              <a:lnTo>
                <a:pt x="371595" y="159785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B832D3-EFE0-4522-9612-EEBD464E7795}">
      <dsp:nvSpPr>
        <dsp:cNvPr id="0" name=""/>
        <dsp:cNvSpPr/>
      </dsp:nvSpPr>
      <dsp:spPr>
        <a:xfrm>
          <a:off x="4169148" y="2709333"/>
          <a:ext cx="371595" cy="7989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5797" y="0"/>
              </a:lnTo>
              <a:lnTo>
                <a:pt x="185797" y="798929"/>
              </a:lnTo>
              <a:lnTo>
                <a:pt x="371595" y="79892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88DC8-AD71-4487-AB61-651D7DF47650}">
      <dsp:nvSpPr>
        <dsp:cNvPr id="0" name=""/>
        <dsp:cNvSpPr/>
      </dsp:nvSpPr>
      <dsp:spPr>
        <a:xfrm>
          <a:off x="4169148" y="2663613"/>
          <a:ext cx="3715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1595" y="4572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4D73C-DB50-4DCD-B57E-8284EF075AF5}">
      <dsp:nvSpPr>
        <dsp:cNvPr id="0" name=""/>
        <dsp:cNvSpPr/>
      </dsp:nvSpPr>
      <dsp:spPr>
        <a:xfrm>
          <a:off x="4169148" y="1910403"/>
          <a:ext cx="371595" cy="798929"/>
        </a:xfrm>
        <a:custGeom>
          <a:avLst/>
          <a:gdLst/>
          <a:ahLst/>
          <a:cxnLst/>
          <a:rect l="0" t="0" r="0" b="0"/>
          <a:pathLst>
            <a:path>
              <a:moveTo>
                <a:pt x="0" y="798929"/>
              </a:moveTo>
              <a:lnTo>
                <a:pt x="185797" y="798929"/>
              </a:lnTo>
              <a:lnTo>
                <a:pt x="185797" y="0"/>
              </a:lnTo>
              <a:lnTo>
                <a:pt x="371595" y="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08F74B-C211-43DA-9F64-1C781CC51E93}">
      <dsp:nvSpPr>
        <dsp:cNvPr id="0" name=""/>
        <dsp:cNvSpPr/>
      </dsp:nvSpPr>
      <dsp:spPr>
        <a:xfrm>
          <a:off x="4169148" y="1111474"/>
          <a:ext cx="371595" cy="1597859"/>
        </a:xfrm>
        <a:custGeom>
          <a:avLst/>
          <a:gdLst/>
          <a:ahLst/>
          <a:cxnLst/>
          <a:rect l="0" t="0" r="0" b="0"/>
          <a:pathLst>
            <a:path>
              <a:moveTo>
                <a:pt x="0" y="1597859"/>
              </a:moveTo>
              <a:lnTo>
                <a:pt x="185797" y="1597859"/>
              </a:lnTo>
              <a:lnTo>
                <a:pt x="185797" y="0"/>
              </a:lnTo>
              <a:lnTo>
                <a:pt x="371595" y="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DEDF3-D389-462F-BC6F-2D4B39E65AA5}">
      <dsp:nvSpPr>
        <dsp:cNvPr id="0" name=""/>
        <dsp:cNvSpPr/>
      </dsp:nvSpPr>
      <dsp:spPr>
        <a:xfrm>
          <a:off x="4169148" y="339961"/>
          <a:ext cx="371892" cy="2369372"/>
        </a:xfrm>
        <a:custGeom>
          <a:avLst/>
          <a:gdLst/>
          <a:ahLst/>
          <a:cxnLst/>
          <a:rect l="0" t="0" r="0" b="0"/>
          <a:pathLst>
            <a:path>
              <a:moveTo>
                <a:pt x="0" y="2369372"/>
              </a:moveTo>
              <a:lnTo>
                <a:pt x="186094" y="2369372"/>
              </a:lnTo>
              <a:lnTo>
                <a:pt x="186094" y="0"/>
              </a:lnTo>
              <a:lnTo>
                <a:pt x="371892" y="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2B890-3A39-4FE6-AE24-B64E576C44D1}">
      <dsp:nvSpPr>
        <dsp:cNvPr id="0" name=""/>
        <dsp:cNvSpPr/>
      </dsp:nvSpPr>
      <dsp:spPr>
        <a:xfrm>
          <a:off x="297" y="2425992"/>
          <a:ext cx="4168851" cy="5666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Методы управления, которые применяю я</a:t>
          </a:r>
          <a:endParaRPr lang="ru-RU" sz="2000" kern="1200" dirty="0"/>
        </a:p>
      </dsp:txBody>
      <dsp:txXfrm>
        <a:off x="297" y="2425992"/>
        <a:ext cx="4168851" cy="566682"/>
      </dsp:txXfrm>
    </dsp:sp>
    <dsp:sp modelId="{CF3F19B7-2964-4951-9352-B3AB203D568A}">
      <dsp:nvSpPr>
        <dsp:cNvPr id="0" name=""/>
        <dsp:cNvSpPr/>
      </dsp:nvSpPr>
      <dsp:spPr>
        <a:xfrm>
          <a:off x="4541040" y="56619"/>
          <a:ext cx="4168851" cy="5666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Планирование</a:t>
          </a:r>
          <a:endParaRPr lang="ru-RU" sz="2000" b="0" i="0" kern="1200" dirty="0"/>
        </a:p>
      </dsp:txBody>
      <dsp:txXfrm>
        <a:off x="4541040" y="56619"/>
        <a:ext cx="4168851" cy="566682"/>
      </dsp:txXfrm>
    </dsp:sp>
    <dsp:sp modelId="{76E48749-DC4B-418A-9B6D-A9C4C678EBE5}">
      <dsp:nvSpPr>
        <dsp:cNvPr id="0" name=""/>
        <dsp:cNvSpPr/>
      </dsp:nvSpPr>
      <dsp:spPr>
        <a:xfrm>
          <a:off x="4540743" y="828133"/>
          <a:ext cx="4168851" cy="5666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Организация</a:t>
          </a:r>
          <a:endParaRPr lang="ru-RU" sz="2000" b="0" i="0" kern="1200" dirty="0"/>
        </a:p>
      </dsp:txBody>
      <dsp:txXfrm>
        <a:off x="4540743" y="828133"/>
        <a:ext cx="4168851" cy="566682"/>
      </dsp:txXfrm>
    </dsp:sp>
    <dsp:sp modelId="{3B5CC695-C134-411F-AE58-828BF03E639F}">
      <dsp:nvSpPr>
        <dsp:cNvPr id="0" name=""/>
        <dsp:cNvSpPr/>
      </dsp:nvSpPr>
      <dsp:spPr>
        <a:xfrm>
          <a:off x="4540743" y="1627062"/>
          <a:ext cx="4168851" cy="5666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Коммуникация</a:t>
          </a:r>
          <a:endParaRPr lang="ru-RU" sz="2000" b="0" i="0" kern="1200" dirty="0"/>
        </a:p>
      </dsp:txBody>
      <dsp:txXfrm>
        <a:off x="4540743" y="1627062"/>
        <a:ext cx="4168851" cy="566682"/>
      </dsp:txXfrm>
    </dsp:sp>
    <dsp:sp modelId="{EA5447C0-DD59-47C8-BDE6-96600C16E505}">
      <dsp:nvSpPr>
        <dsp:cNvPr id="0" name=""/>
        <dsp:cNvSpPr/>
      </dsp:nvSpPr>
      <dsp:spPr>
        <a:xfrm>
          <a:off x="4540743" y="2425992"/>
          <a:ext cx="4168851" cy="5666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Анализ и прогнозирование</a:t>
          </a:r>
          <a:endParaRPr lang="ru-RU" sz="2000" b="0" i="0" kern="1200" dirty="0"/>
        </a:p>
      </dsp:txBody>
      <dsp:txXfrm>
        <a:off x="4540743" y="2425992"/>
        <a:ext cx="4168851" cy="566682"/>
      </dsp:txXfrm>
    </dsp:sp>
    <dsp:sp modelId="{176F994E-B5BE-4706-8838-7DE5E983DBD1}">
      <dsp:nvSpPr>
        <dsp:cNvPr id="0" name=""/>
        <dsp:cNvSpPr/>
      </dsp:nvSpPr>
      <dsp:spPr>
        <a:xfrm>
          <a:off x="4540743" y="3224921"/>
          <a:ext cx="4168851" cy="5666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Контроль</a:t>
          </a:r>
          <a:endParaRPr lang="ru-RU" sz="2000" b="0" i="0" kern="1200" dirty="0"/>
        </a:p>
      </dsp:txBody>
      <dsp:txXfrm>
        <a:off x="4540743" y="3224921"/>
        <a:ext cx="4168851" cy="566682"/>
      </dsp:txXfrm>
    </dsp:sp>
    <dsp:sp modelId="{014E75B6-5766-4E71-A2A2-EF8B5B38FA24}">
      <dsp:nvSpPr>
        <dsp:cNvPr id="0" name=""/>
        <dsp:cNvSpPr/>
      </dsp:nvSpPr>
      <dsp:spPr>
        <a:xfrm>
          <a:off x="4540743" y="4023851"/>
          <a:ext cx="4168851" cy="5666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Управление отношениями с клиентами</a:t>
          </a:r>
          <a:endParaRPr lang="ru-RU" sz="2000" b="0" i="0" kern="1200" dirty="0"/>
        </a:p>
      </dsp:txBody>
      <dsp:txXfrm>
        <a:off x="4540743" y="4023851"/>
        <a:ext cx="4168851" cy="566682"/>
      </dsp:txXfrm>
    </dsp:sp>
    <dsp:sp modelId="{C2E2B4C7-5650-4EEC-82B4-8D7EE4788CA7}">
      <dsp:nvSpPr>
        <dsp:cNvPr id="0" name=""/>
        <dsp:cNvSpPr/>
      </dsp:nvSpPr>
      <dsp:spPr>
        <a:xfrm>
          <a:off x="4540743" y="4822780"/>
          <a:ext cx="4168851" cy="5666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Инновации</a:t>
          </a:r>
          <a:endParaRPr lang="ru-RU" sz="2000" b="0" i="0" kern="1200" dirty="0"/>
        </a:p>
      </dsp:txBody>
      <dsp:txXfrm>
        <a:off x="4540743" y="4822780"/>
        <a:ext cx="4168851" cy="566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30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823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07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418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3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18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659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192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957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39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3964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948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2019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523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71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105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ECC56-D776-4279-A18C-834233928708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BC93D04-CA7F-49E2-B94B-C12222B6E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33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928" y="233678"/>
            <a:ext cx="895927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МИНОБРНАУКИ РОССИИ</a:t>
            </a:r>
            <a:endParaRPr lang="ru-RU" sz="16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ВЛАДИВОСТОКСКИЙ ГОСУДАРСТВЕННЫЙ УНИВЕРСИТЕТ </a:t>
            </a:r>
            <a:endParaRPr lang="ru-RU" sz="16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16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ИНСТИТУТ МЕЖДУНАРОДНОГО БИЗНЕСА, ЭКОНОМИКИ И </a:t>
            </a:r>
            <a:b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УПРАВЛЕНИЯ</a:t>
            </a:r>
            <a:endParaRPr lang="ru-RU" sz="16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КАФЕДРА ЭКОНОМИКИ И УПРАВЛЕНИЯ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713212"/>
              </p:ext>
            </p:extLst>
          </p:nvPr>
        </p:nvGraphicFramePr>
        <p:xfrm>
          <a:off x="736672" y="5966830"/>
          <a:ext cx="4876165" cy="4511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00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5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6115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Студент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312">
                <a:tc>
                  <a:txBody>
                    <a:bodyPr/>
                    <a:lstStyle/>
                    <a:p>
                      <a:pPr marR="6115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Группы </a:t>
                      </a:r>
                      <a:r>
                        <a:rPr lang="ru-RU" sz="1400" dirty="0" smtClean="0">
                          <a:effectLst/>
                        </a:rPr>
                        <a:t>БМН-21-ММ1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  </a:t>
                      </a:r>
                      <a:r>
                        <a:rPr lang="ru-RU" sz="1400" dirty="0" smtClean="0">
                          <a:effectLst/>
                        </a:rPr>
                        <a:t>С.М. </a:t>
                      </a:r>
                      <a:r>
                        <a:rPr lang="ru-RU" sz="1400" dirty="0" err="1" smtClean="0">
                          <a:effectLst/>
                        </a:rPr>
                        <a:t>Лимачко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99884" y="3146420"/>
            <a:ext cx="7152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«Методы управления, которые применяю я, </a:t>
            </a:r>
          </a:p>
          <a:p>
            <a:pPr algn="ctr"/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работая в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ООО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«НПК СПЕЦИАЛЬНАЯ МЕТАЛЛУРГИЯ»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051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01212556"/>
              </p:ext>
            </p:extLst>
          </p:nvPr>
        </p:nvGraphicFramePr>
        <p:xfrm>
          <a:off x="369454" y="377920"/>
          <a:ext cx="870989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986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8836" y="33515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+mj-lt"/>
              <a:buAutoNum type="arabicPeriod"/>
            </a:pPr>
            <a:r>
              <a:rPr lang="ru-RU" sz="2400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Планирование: разрабатываю стратегические и тактические планы, определяю цели, задачи и мероприятия, необходимые для эффективной торговли металлами и рудами. Это включает определение целевых рынков, решение вопросов поставок, оценку потребностей клиентов и разработку маркетинговых стратегий.</a:t>
            </a:r>
            <a:endParaRPr lang="ru-RU" sz="2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190 человечков для презентации на прозрачном фон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4"/>
          <a:stretch/>
        </p:blipFill>
        <p:spPr bwMode="auto">
          <a:xfrm>
            <a:off x="5715866" y="1034473"/>
            <a:ext cx="6109854" cy="568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111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6763" y="216003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2.Организация: организую эффективное использование ресурсов, включая управление запасами металлов и руд, управление логистикой и распределение обязанностей внутри команды.</a:t>
            </a:r>
          </a:p>
        </p:txBody>
      </p:sp>
      <p:pic>
        <p:nvPicPr>
          <p:cNvPr id="4102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646" y="1764145"/>
            <a:ext cx="6945747" cy="520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130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0290" y="44672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3.Коммуникация: поддерживаю открытую коммуникацию с клиентами, поставщиками и членами команды. Обмениваюсь информацией о текущей торговой ситуации, сделках, ценах и условиях поставок</a:t>
            </a:r>
            <a:r>
              <a:rPr lang="ru-RU" sz="2400" b="0" i="0" dirty="0" smtClean="0">
                <a:solidFill>
                  <a:srgbClr val="D1D5DB"/>
                </a:solidFill>
                <a:effectLst/>
                <a:latin typeface="Söhne"/>
              </a:rPr>
              <a:t>.</a:t>
            </a:r>
          </a:p>
        </p:txBody>
      </p:sp>
      <p:pic>
        <p:nvPicPr>
          <p:cNvPr id="5122" name="Picture 2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703" y="3544166"/>
            <a:ext cx="6312065" cy="331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616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28291" y="12322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Анализ и прогнозирование: провожу анализ рынка, конкурентной среды и клиентского спроса. Использую эти данные для прогнозирования изменений на рынке металлов и руд и определения стратегии на будущее.</a:t>
            </a:r>
          </a:p>
        </p:txBody>
      </p:sp>
      <p:pic>
        <p:nvPicPr>
          <p:cNvPr id="10242" name="Picture 2" descr="190 человечков для презентации на прозрачном фон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6"/>
          <a:stretch/>
        </p:blipFill>
        <p:spPr bwMode="auto">
          <a:xfrm>
            <a:off x="331066" y="2228917"/>
            <a:ext cx="6115050" cy="442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761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400" y="344714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5.Контроль: контролирую выполнение плановых задач, оцениваю результаты работы по продажам, прибыли и доли рынка. Реагирую на возникающие проблемы и настраиваю бизнес-процессы в соответствии с достигаемыми результатами.</a:t>
            </a:r>
          </a:p>
        </p:txBody>
      </p:sp>
      <p:pic>
        <p:nvPicPr>
          <p:cNvPr id="7170" name="Picture 2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782" y="2050473"/>
            <a:ext cx="7788398" cy="453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055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691" y="22441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6.Управление отношениями с клиентами: строю и поддерживаю доверительные отношения с клиентами, учитывая их потребности, предоставляющим им консультации, информацию и качественное обслуживание.</a:t>
            </a:r>
          </a:p>
        </p:txBody>
      </p:sp>
      <p:pic>
        <p:nvPicPr>
          <p:cNvPr id="8194" name="Picture 2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946" y="2532736"/>
            <a:ext cx="5364882" cy="402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878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5017" y="27959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7.Инновации: ищу новые возможности для роста и улучшения бизнеса, изучаю новые технологии и тренды в отрасли, чтобы быть в курсе последних разработок и успешно адаптироваться к переменам.</a:t>
            </a:r>
            <a:endParaRPr lang="ru-RU" sz="2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504" y="2789382"/>
            <a:ext cx="7191241" cy="399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697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97391" y="3900291"/>
            <a:ext cx="9671760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Итак, эти методы помогают мне эффективно управлять в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области оптовой торговли металлами и металлическими рудами, достигать поставленных целей и обеспечивать успех организации.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ECECF1"/>
                </a:solidFill>
                <a:effectLst/>
                <a:latin typeface="Söhne"/>
              </a:rPr>
              <a:t/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ECECF1"/>
                </a:solidFill>
                <a:effectLst/>
                <a:latin typeface="Söhne"/>
              </a:rPr>
            </a:b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5" name="Picture 3" descr="https://uprostim.com/wp-content/uploads/2021/05/image008-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138" y="399273"/>
            <a:ext cx="4260266" cy="292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02042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282</Words>
  <Application>Microsoft Office PowerPoint</Application>
  <PresentationFormat>Широкоэкранный</PresentationFormat>
  <Paragraphs>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Söhne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User_21</cp:lastModifiedBy>
  <cp:revision>4</cp:revision>
  <dcterms:created xsi:type="dcterms:W3CDTF">2023-07-12T07:37:06Z</dcterms:created>
  <dcterms:modified xsi:type="dcterms:W3CDTF">2023-10-03T00:41:19Z</dcterms:modified>
</cp:coreProperties>
</file>