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1AC13F-50AC-48C2-B3DC-AC69B979D0C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D963F38-AB66-4CF4-91AD-D7566A58A61D}">
      <dgm:prSet/>
      <dgm:spPr/>
      <dgm:t>
        <a:bodyPr/>
        <a:lstStyle/>
        <a:p>
          <a:pPr rtl="0"/>
          <a:r>
            <a:rPr lang="ru-RU" b="1" smtClean="0">
              <a:solidFill>
                <a:schemeClr val="tx1"/>
              </a:solidFill>
            </a:rPr>
            <a:t>Введение.</a:t>
          </a:r>
          <a:endParaRPr lang="ru-RU" b="1">
            <a:solidFill>
              <a:schemeClr val="tx1"/>
            </a:solidFill>
          </a:endParaRPr>
        </a:p>
      </dgm:t>
    </dgm:pt>
    <dgm:pt modelId="{0F77B782-8784-4026-9A08-CB59385A6578}" type="parTrans" cxnId="{4F61EEE2-44AE-412C-8388-A6F2C3935967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3B9E678E-12D1-4AE0-BE4C-7A0B2D429926}" type="sibTrans" cxnId="{4F61EEE2-44AE-412C-8388-A6F2C3935967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00F50AA4-B9E7-41CF-8E1A-3499FC4BF076}">
      <dgm:prSet/>
      <dgm:spPr/>
      <dgm:t>
        <a:bodyPr/>
        <a:lstStyle/>
        <a:p>
          <a:pPr rtl="0"/>
          <a:r>
            <a:rPr lang="ru-RU" b="1" smtClean="0">
              <a:solidFill>
                <a:schemeClr val="tx1"/>
              </a:solidFill>
            </a:rPr>
            <a:t>1 Требования, предъявляемые к менеджеру.</a:t>
          </a:r>
          <a:endParaRPr lang="ru-RU" b="1">
            <a:solidFill>
              <a:schemeClr val="tx1"/>
            </a:solidFill>
          </a:endParaRPr>
        </a:p>
      </dgm:t>
    </dgm:pt>
    <dgm:pt modelId="{21B4A716-83F1-4090-94D7-28479D851985}" type="parTrans" cxnId="{DBEF3798-ABCF-4BFD-AF0D-9FECEE87E117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0C2EF497-6F57-4A05-8F8F-FD1EA62796AF}" type="sibTrans" cxnId="{DBEF3798-ABCF-4BFD-AF0D-9FECEE87E117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B294D9C1-D7DA-4EAB-8BE5-6B6B1768B614}">
      <dgm:prSet/>
      <dgm:spPr/>
      <dgm:t>
        <a:bodyPr/>
        <a:lstStyle/>
        <a:p>
          <a:pPr rtl="0"/>
          <a:r>
            <a:rPr lang="ru-RU" b="1" smtClean="0">
              <a:solidFill>
                <a:schemeClr val="tx1"/>
              </a:solidFill>
            </a:rPr>
            <a:t>2 Профессионализм менеджера.</a:t>
          </a:r>
          <a:endParaRPr lang="ru-RU" b="1">
            <a:solidFill>
              <a:schemeClr val="tx1"/>
            </a:solidFill>
          </a:endParaRPr>
        </a:p>
      </dgm:t>
    </dgm:pt>
    <dgm:pt modelId="{A03E2A6F-BFF2-4594-B161-C14190F432F9}" type="parTrans" cxnId="{4D7799DC-10F7-46FB-96AE-DAFC9A94016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A40D1D2E-24C0-4666-A36D-64E6BC875CD1}" type="sibTrans" cxnId="{4D7799DC-10F7-46FB-96AE-DAFC9A94016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818C845-94F8-4189-87ED-6F5917FD5BAA}">
      <dgm:prSet/>
      <dgm:spPr/>
      <dgm:t>
        <a:bodyPr/>
        <a:lstStyle/>
        <a:p>
          <a:pPr rtl="0"/>
          <a:r>
            <a:rPr lang="ru-RU" b="1" smtClean="0">
              <a:solidFill>
                <a:schemeClr val="tx1"/>
              </a:solidFill>
            </a:rPr>
            <a:t>3 Морально-нравственные качества менеджера</a:t>
          </a:r>
          <a:endParaRPr lang="ru-RU" b="1">
            <a:solidFill>
              <a:schemeClr val="tx1"/>
            </a:solidFill>
          </a:endParaRPr>
        </a:p>
      </dgm:t>
    </dgm:pt>
    <dgm:pt modelId="{907D52C4-B1B9-4357-A484-C473A7B84FFB}" type="parTrans" cxnId="{B4867ADE-78CA-4D81-A440-304626EEFDBB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4FA3853E-71E0-4DE3-ABA6-3990B97BB9B6}" type="sibTrans" cxnId="{B4867ADE-78CA-4D81-A440-304626EEFDBB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02A6D0F1-FC9D-4836-AD21-52E18F784C7F}">
      <dgm:prSet/>
      <dgm:spPr/>
      <dgm:t>
        <a:bodyPr/>
        <a:lstStyle/>
        <a:p>
          <a:pPr rtl="0"/>
          <a:r>
            <a:rPr lang="ru-RU" b="1" smtClean="0">
              <a:solidFill>
                <a:schemeClr val="tx1"/>
              </a:solidFill>
            </a:rPr>
            <a:t>4 Важнейшие аспекты этики менеджера.</a:t>
          </a:r>
          <a:endParaRPr lang="ru-RU" b="1">
            <a:solidFill>
              <a:schemeClr val="tx1"/>
            </a:solidFill>
          </a:endParaRPr>
        </a:p>
      </dgm:t>
    </dgm:pt>
    <dgm:pt modelId="{0BEBE441-577C-421A-81DE-B40B25C68D8F}" type="parTrans" cxnId="{44D297FF-1CDE-43A4-B7F5-D11D53778EC0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3E6ACE32-78E6-4782-8ADB-47309FB873E9}" type="sibTrans" cxnId="{44D297FF-1CDE-43A4-B7F5-D11D53778EC0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EFE4136D-5E3D-475A-B268-BEA48104C0C8}">
      <dgm:prSet/>
      <dgm:spPr/>
      <dgm:t>
        <a:bodyPr/>
        <a:lstStyle/>
        <a:p>
          <a:pPr rtl="0"/>
          <a:r>
            <a:rPr lang="ru-RU" b="1" smtClean="0">
              <a:solidFill>
                <a:schemeClr val="tx1"/>
              </a:solidFill>
            </a:rPr>
            <a:t>Заключение.</a:t>
          </a:r>
          <a:endParaRPr lang="ru-RU" b="1">
            <a:solidFill>
              <a:schemeClr val="tx1"/>
            </a:solidFill>
          </a:endParaRPr>
        </a:p>
      </dgm:t>
    </dgm:pt>
    <dgm:pt modelId="{F37356BD-E161-40CD-949A-385512D469E6}" type="parTrans" cxnId="{0583A7DD-27F1-41C0-8BB9-635DD739A1D7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866651EF-8C5D-47AA-BB8E-E36862616338}" type="sibTrans" cxnId="{0583A7DD-27F1-41C0-8BB9-635DD739A1D7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B8CDCAEE-392A-4C70-94A7-A5DBF0E9E4B1}" type="pres">
      <dgm:prSet presAssocID="{731AC13F-50AC-48C2-B3DC-AC69B979D0C3}" presName="linear" presStyleCnt="0">
        <dgm:presLayoutVars>
          <dgm:animLvl val="lvl"/>
          <dgm:resizeHandles val="exact"/>
        </dgm:presLayoutVars>
      </dgm:prSet>
      <dgm:spPr/>
    </dgm:pt>
    <dgm:pt modelId="{9D7C878F-D72A-4EE0-86EF-5026BC4604B2}" type="pres">
      <dgm:prSet presAssocID="{3D963F38-AB66-4CF4-91AD-D7566A58A61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73E6243-F8EC-4F9F-AB5A-0D0222897A9D}" type="pres">
      <dgm:prSet presAssocID="{3B9E678E-12D1-4AE0-BE4C-7A0B2D429926}" presName="spacer" presStyleCnt="0"/>
      <dgm:spPr/>
    </dgm:pt>
    <dgm:pt modelId="{FA405035-64F1-4047-874D-E79FF1FA9C5B}" type="pres">
      <dgm:prSet presAssocID="{00F50AA4-B9E7-41CF-8E1A-3499FC4BF07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AA7ACDD-0CEA-44B9-A72F-A8D867B67731}" type="pres">
      <dgm:prSet presAssocID="{0C2EF497-6F57-4A05-8F8F-FD1EA62796AF}" presName="spacer" presStyleCnt="0"/>
      <dgm:spPr/>
    </dgm:pt>
    <dgm:pt modelId="{56D01826-A80C-437A-BB5D-149C75366CE8}" type="pres">
      <dgm:prSet presAssocID="{B294D9C1-D7DA-4EAB-8BE5-6B6B1768B61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AEE162F-6958-46AA-952B-4381DCC8F28C}" type="pres">
      <dgm:prSet presAssocID="{A40D1D2E-24C0-4666-A36D-64E6BC875CD1}" presName="spacer" presStyleCnt="0"/>
      <dgm:spPr/>
    </dgm:pt>
    <dgm:pt modelId="{A1C4779F-2B96-43C4-9DC0-E8F8293A1820}" type="pres">
      <dgm:prSet presAssocID="{9818C845-94F8-4189-87ED-6F5917FD5BA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6A292A2-4A17-482C-874F-487224A96FDF}" type="pres">
      <dgm:prSet presAssocID="{4FA3853E-71E0-4DE3-ABA6-3990B97BB9B6}" presName="spacer" presStyleCnt="0"/>
      <dgm:spPr/>
    </dgm:pt>
    <dgm:pt modelId="{E9DF2B60-FF46-4798-99AD-DEFFC6F2D3C5}" type="pres">
      <dgm:prSet presAssocID="{02A6D0F1-FC9D-4836-AD21-52E18F784C7F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2E347B5-90DA-4F6C-B0F3-2292D38566BA}" type="pres">
      <dgm:prSet presAssocID="{3E6ACE32-78E6-4782-8ADB-47309FB873E9}" presName="spacer" presStyleCnt="0"/>
      <dgm:spPr/>
    </dgm:pt>
    <dgm:pt modelId="{5720E23B-771E-463D-AB57-D6EAAA539560}" type="pres">
      <dgm:prSet presAssocID="{EFE4136D-5E3D-475A-B268-BEA48104C0C8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9AEA24F-4378-4E08-9047-54C903CCF6CB}" type="presOf" srcId="{3D963F38-AB66-4CF4-91AD-D7566A58A61D}" destId="{9D7C878F-D72A-4EE0-86EF-5026BC4604B2}" srcOrd="0" destOrd="0" presId="urn:microsoft.com/office/officeart/2005/8/layout/vList2"/>
    <dgm:cxn modelId="{A80AE996-60B3-4196-B05B-FCC32899659B}" type="presOf" srcId="{B294D9C1-D7DA-4EAB-8BE5-6B6B1768B614}" destId="{56D01826-A80C-437A-BB5D-149C75366CE8}" srcOrd="0" destOrd="0" presId="urn:microsoft.com/office/officeart/2005/8/layout/vList2"/>
    <dgm:cxn modelId="{B4867ADE-78CA-4D81-A440-304626EEFDBB}" srcId="{731AC13F-50AC-48C2-B3DC-AC69B979D0C3}" destId="{9818C845-94F8-4189-87ED-6F5917FD5BAA}" srcOrd="3" destOrd="0" parTransId="{907D52C4-B1B9-4357-A484-C473A7B84FFB}" sibTransId="{4FA3853E-71E0-4DE3-ABA6-3990B97BB9B6}"/>
    <dgm:cxn modelId="{DBEF3798-ABCF-4BFD-AF0D-9FECEE87E117}" srcId="{731AC13F-50AC-48C2-B3DC-AC69B979D0C3}" destId="{00F50AA4-B9E7-41CF-8E1A-3499FC4BF076}" srcOrd="1" destOrd="0" parTransId="{21B4A716-83F1-4090-94D7-28479D851985}" sibTransId="{0C2EF497-6F57-4A05-8F8F-FD1EA62796AF}"/>
    <dgm:cxn modelId="{4F61EEE2-44AE-412C-8388-A6F2C3935967}" srcId="{731AC13F-50AC-48C2-B3DC-AC69B979D0C3}" destId="{3D963F38-AB66-4CF4-91AD-D7566A58A61D}" srcOrd="0" destOrd="0" parTransId="{0F77B782-8784-4026-9A08-CB59385A6578}" sibTransId="{3B9E678E-12D1-4AE0-BE4C-7A0B2D429926}"/>
    <dgm:cxn modelId="{F6877284-0C27-4737-AE5A-EDB652C9A154}" type="presOf" srcId="{00F50AA4-B9E7-41CF-8E1A-3499FC4BF076}" destId="{FA405035-64F1-4047-874D-E79FF1FA9C5B}" srcOrd="0" destOrd="0" presId="urn:microsoft.com/office/officeart/2005/8/layout/vList2"/>
    <dgm:cxn modelId="{DB2A73CE-72E3-4BC2-A0EF-7F0C078AE0C8}" type="presOf" srcId="{731AC13F-50AC-48C2-B3DC-AC69B979D0C3}" destId="{B8CDCAEE-392A-4C70-94A7-A5DBF0E9E4B1}" srcOrd="0" destOrd="0" presId="urn:microsoft.com/office/officeart/2005/8/layout/vList2"/>
    <dgm:cxn modelId="{0583A7DD-27F1-41C0-8BB9-635DD739A1D7}" srcId="{731AC13F-50AC-48C2-B3DC-AC69B979D0C3}" destId="{EFE4136D-5E3D-475A-B268-BEA48104C0C8}" srcOrd="5" destOrd="0" parTransId="{F37356BD-E161-40CD-949A-385512D469E6}" sibTransId="{866651EF-8C5D-47AA-BB8E-E36862616338}"/>
    <dgm:cxn modelId="{15A24574-62B2-4643-B789-5A41193C45D2}" type="presOf" srcId="{02A6D0F1-FC9D-4836-AD21-52E18F784C7F}" destId="{E9DF2B60-FF46-4798-99AD-DEFFC6F2D3C5}" srcOrd="0" destOrd="0" presId="urn:microsoft.com/office/officeart/2005/8/layout/vList2"/>
    <dgm:cxn modelId="{87A059D9-A236-400F-98A0-19E982A8DC11}" type="presOf" srcId="{9818C845-94F8-4189-87ED-6F5917FD5BAA}" destId="{A1C4779F-2B96-43C4-9DC0-E8F8293A1820}" srcOrd="0" destOrd="0" presId="urn:microsoft.com/office/officeart/2005/8/layout/vList2"/>
    <dgm:cxn modelId="{4D7799DC-10F7-46FB-96AE-DAFC9A94016A}" srcId="{731AC13F-50AC-48C2-B3DC-AC69B979D0C3}" destId="{B294D9C1-D7DA-4EAB-8BE5-6B6B1768B614}" srcOrd="2" destOrd="0" parTransId="{A03E2A6F-BFF2-4594-B161-C14190F432F9}" sibTransId="{A40D1D2E-24C0-4666-A36D-64E6BC875CD1}"/>
    <dgm:cxn modelId="{A5CCDB47-9E22-4F18-A0B9-E765979481CE}" type="presOf" srcId="{EFE4136D-5E3D-475A-B268-BEA48104C0C8}" destId="{5720E23B-771E-463D-AB57-D6EAAA539560}" srcOrd="0" destOrd="0" presId="urn:microsoft.com/office/officeart/2005/8/layout/vList2"/>
    <dgm:cxn modelId="{44D297FF-1CDE-43A4-B7F5-D11D53778EC0}" srcId="{731AC13F-50AC-48C2-B3DC-AC69B979D0C3}" destId="{02A6D0F1-FC9D-4836-AD21-52E18F784C7F}" srcOrd="4" destOrd="0" parTransId="{0BEBE441-577C-421A-81DE-B40B25C68D8F}" sibTransId="{3E6ACE32-78E6-4782-8ADB-47309FB873E9}"/>
    <dgm:cxn modelId="{7F7D71E0-3095-4FB9-BC2E-3FB1C128B3D6}" type="presParOf" srcId="{B8CDCAEE-392A-4C70-94A7-A5DBF0E9E4B1}" destId="{9D7C878F-D72A-4EE0-86EF-5026BC4604B2}" srcOrd="0" destOrd="0" presId="urn:microsoft.com/office/officeart/2005/8/layout/vList2"/>
    <dgm:cxn modelId="{34E758D4-8D94-4C16-BBCF-6B34C4C1DABB}" type="presParOf" srcId="{B8CDCAEE-392A-4C70-94A7-A5DBF0E9E4B1}" destId="{673E6243-F8EC-4F9F-AB5A-0D0222897A9D}" srcOrd="1" destOrd="0" presId="urn:microsoft.com/office/officeart/2005/8/layout/vList2"/>
    <dgm:cxn modelId="{026E47AA-33F3-4973-A10F-5B494225419F}" type="presParOf" srcId="{B8CDCAEE-392A-4C70-94A7-A5DBF0E9E4B1}" destId="{FA405035-64F1-4047-874D-E79FF1FA9C5B}" srcOrd="2" destOrd="0" presId="urn:microsoft.com/office/officeart/2005/8/layout/vList2"/>
    <dgm:cxn modelId="{17979E8B-D62A-461C-A923-A1E8D6DC4E6E}" type="presParOf" srcId="{B8CDCAEE-392A-4C70-94A7-A5DBF0E9E4B1}" destId="{9AA7ACDD-0CEA-44B9-A72F-A8D867B67731}" srcOrd="3" destOrd="0" presId="urn:microsoft.com/office/officeart/2005/8/layout/vList2"/>
    <dgm:cxn modelId="{D98B1345-0596-438A-A273-9B3D5C708687}" type="presParOf" srcId="{B8CDCAEE-392A-4C70-94A7-A5DBF0E9E4B1}" destId="{56D01826-A80C-437A-BB5D-149C75366CE8}" srcOrd="4" destOrd="0" presId="urn:microsoft.com/office/officeart/2005/8/layout/vList2"/>
    <dgm:cxn modelId="{5C8531DD-57D0-417A-8F1A-63E5799D38B2}" type="presParOf" srcId="{B8CDCAEE-392A-4C70-94A7-A5DBF0E9E4B1}" destId="{EAEE162F-6958-46AA-952B-4381DCC8F28C}" srcOrd="5" destOrd="0" presId="urn:microsoft.com/office/officeart/2005/8/layout/vList2"/>
    <dgm:cxn modelId="{D7F951CE-E19D-4789-9D8E-CBAC7AEB3BCC}" type="presParOf" srcId="{B8CDCAEE-392A-4C70-94A7-A5DBF0E9E4B1}" destId="{A1C4779F-2B96-43C4-9DC0-E8F8293A1820}" srcOrd="6" destOrd="0" presId="urn:microsoft.com/office/officeart/2005/8/layout/vList2"/>
    <dgm:cxn modelId="{A3462CB7-F296-4440-9BB9-C094122C6FCE}" type="presParOf" srcId="{B8CDCAEE-392A-4C70-94A7-A5DBF0E9E4B1}" destId="{F6A292A2-4A17-482C-874F-487224A96FDF}" srcOrd="7" destOrd="0" presId="urn:microsoft.com/office/officeart/2005/8/layout/vList2"/>
    <dgm:cxn modelId="{A0796FBF-3F22-4B7D-8519-C327214A072C}" type="presParOf" srcId="{B8CDCAEE-392A-4C70-94A7-A5DBF0E9E4B1}" destId="{E9DF2B60-FF46-4798-99AD-DEFFC6F2D3C5}" srcOrd="8" destOrd="0" presId="urn:microsoft.com/office/officeart/2005/8/layout/vList2"/>
    <dgm:cxn modelId="{A89CFF7F-6841-4E2F-BBD0-D9D08E85B5AE}" type="presParOf" srcId="{B8CDCAEE-392A-4C70-94A7-A5DBF0E9E4B1}" destId="{72E347B5-90DA-4F6C-B0F3-2292D38566BA}" srcOrd="9" destOrd="0" presId="urn:microsoft.com/office/officeart/2005/8/layout/vList2"/>
    <dgm:cxn modelId="{D8967578-D943-41EA-A91D-49C5ADB30763}" type="presParOf" srcId="{B8CDCAEE-392A-4C70-94A7-A5DBF0E9E4B1}" destId="{5720E23B-771E-463D-AB57-D6EAAA53956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71DD85-A41B-4790-B7F9-2FE1E75DCC3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981968-128D-4781-B976-816FC35D7B59}">
      <dgm:prSet/>
      <dgm:spPr/>
      <dgm:t>
        <a:bodyPr/>
        <a:lstStyle/>
        <a:p>
          <a:pPr rtl="0"/>
          <a:r>
            <a:rPr lang="ru-RU" dirty="0" smtClean="0"/>
            <a:t>Профессиональная этика - это совокупность моральных норм, определяющих отношение личности к своему труду. В процессе производственной деятельности между людьми складываются определенные моральные взаимоотношения </a:t>
          </a:r>
          <a:endParaRPr lang="ru-RU" dirty="0"/>
        </a:p>
      </dgm:t>
    </dgm:pt>
    <dgm:pt modelId="{B6CE6996-2F8C-4937-8C98-2AF45FEDDCCC}" type="parTrans" cxnId="{387521BC-3E00-4F10-83D9-B56AA8DC5AE6}">
      <dgm:prSet/>
      <dgm:spPr/>
      <dgm:t>
        <a:bodyPr/>
        <a:lstStyle/>
        <a:p>
          <a:endParaRPr lang="ru-RU"/>
        </a:p>
      </dgm:t>
    </dgm:pt>
    <dgm:pt modelId="{C9D7A786-37FB-49B8-B680-7C8D9C0A9EE5}" type="sibTrans" cxnId="{387521BC-3E00-4F10-83D9-B56AA8DC5AE6}">
      <dgm:prSet/>
      <dgm:spPr/>
      <dgm:t>
        <a:bodyPr/>
        <a:lstStyle/>
        <a:p>
          <a:endParaRPr lang="ru-RU"/>
        </a:p>
      </dgm:t>
    </dgm:pt>
    <dgm:pt modelId="{164BBF48-60F1-4B2D-A4BF-1A65C2597A82}" type="pres">
      <dgm:prSet presAssocID="{C371DD85-A41B-4790-B7F9-2FE1E75DCC34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DF67A388-A2B6-4523-ADBD-742B69CEF489}" type="pres">
      <dgm:prSet presAssocID="{18981968-128D-4781-B976-816FC35D7B59}" presName="circle1" presStyleLbl="nod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86342E4-AAE3-4224-A26E-609E202D57D5}" type="pres">
      <dgm:prSet presAssocID="{18981968-128D-4781-B976-816FC35D7B59}" presName="space" presStyleCnt="0"/>
      <dgm:spPr/>
    </dgm:pt>
    <dgm:pt modelId="{0C59CA61-3A34-40A3-9EBD-7B396C0DD6C8}" type="pres">
      <dgm:prSet presAssocID="{18981968-128D-4781-B976-816FC35D7B59}" presName="rect1" presStyleLbl="alignAcc1" presStyleIdx="0" presStyleCnt="1"/>
      <dgm:spPr/>
    </dgm:pt>
    <dgm:pt modelId="{480E8AF1-6976-40A7-8456-7242BA55B99E}" type="pres">
      <dgm:prSet presAssocID="{18981968-128D-4781-B976-816FC35D7B59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D003446D-BF14-47DA-A37C-97CA87FD1D2C}" type="presOf" srcId="{18981968-128D-4781-B976-816FC35D7B59}" destId="{0C59CA61-3A34-40A3-9EBD-7B396C0DD6C8}" srcOrd="0" destOrd="0" presId="urn:microsoft.com/office/officeart/2005/8/layout/target3"/>
    <dgm:cxn modelId="{6123B097-2F49-420C-90B0-2FDB66242005}" type="presOf" srcId="{C371DD85-A41B-4790-B7F9-2FE1E75DCC34}" destId="{164BBF48-60F1-4B2D-A4BF-1A65C2597A82}" srcOrd="0" destOrd="0" presId="urn:microsoft.com/office/officeart/2005/8/layout/target3"/>
    <dgm:cxn modelId="{B2FF1521-F727-48FF-8D3B-F76C63C933F1}" type="presOf" srcId="{18981968-128D-4781-B976-816FC35D7B59}" destId="{480E8AF1-6976-40A7-8456-7242BA55B99E}" srcOrd="1" destOrd="0" presId="urn:microsoft.com/office/officeart/2005/8/layout/target3"/>
    <dgm:cxn modelId="{387521BC-3E00-4F10-83D9-B56AA8DC5AE6}" srcId="{C371DD85-A41B-4790-B7F9-2FE1E75DCC34}" destId="{18981968-128D-4781-B976-816FC35D7B59}" srcOrd="0" destOrd="0" parTransId="{B6CE6996-2F8C-4937-8C98-2AF45FEDDCCC}" sibTransId="{C9D7A786-37FB-49B8-B680-7C8D9C0A9EE5}"/>
    <dgm:cxn modelId="{B56E73CD-B216-42C3-A24F-65C4EE8A21F4}" type="presParOf" srcId="{164BBF48-60F1-4B2D-A4BF-1A65C2597A82}" destId="{DF67A388-A2B6-4523-ADBD-742B69CEF489}" srcOrd="0" destOrd="0" presId="urn:microsoft.com/office/officeart/2005/8/layout/target3"/>
    <dgm:cxn modelId="{EB03BBF6-CF38-4FBF-97B8-D6B359E29E18}" type="presParOf" srcId="{164BBF48-60F1-4B2D-A4BF-1A65C2597A82}" destId="{386342E4-AAE3-4224-A26E-609E202D57D5}" srcOrd="1" destOrd="0" presId="urn:microsoft.com/office/officeart/2005/8/layout/target3"/>
    <dgm:cxn modelId="{5960D223-2BBA-4DF9-B0EF-330C3F271E9D}" type="presParOf" srcId="{164BBF48-60F1-4B2D-A4BF-1A65C2597A82}" destId="{0C59CA61-3A34-40A3-9EBD-7B396C0DD6C8}" srcOrd="2" destOrd="0" presId="urn:microsoft.com/office/officeart/2005/8/layout/target3"/>
    <dgm:cxn modelId="{7D0978C3-BFD6-48E7-BEB9-71E75780B6D6}" type="presParOf" srcId="{164BBF48-60F1-4B2D-A4BF-1A65C2597A82}" destId="{480E8AF1-6976-40A7-8456-7242BA55B99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C0038A-2277-40D2-B2C9-8ECC7ED74AE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5574721-6AE2-4C56-AFF8-B85C2DA1751E}">
      <dgm:prSet custT="1"/>
      <dgm:spPr/>
      <dgm:t>
        <a:bodyPr/>
        <a:lstStyle/>
        <a:p>
          <a:pPr rtl="0"/>
          <a:r>
            <a:rPr lang="ru-RU" sz="1600" b="1" dirty="0" smtClean="0"/>
            <a:t>- высокий уровень общекультурного развития,</a:t>
          </a:r>
          <a:endParaRPr lang="ru-RU" sz="1600" dirty="0"/>
        </a:p>
      </dgm:t>
    </dgm:pt>
    <dgm:pt modelId="{38C59058-C7B7-420E-828D-D35B3FDF93A9}" type="parTrans" cxnId="{B2701CC8-8C7A-4E04-9AEB-7894EDAE3FCC}">
      <dgm:prSet/>
      <dgm:spPr/>
      <dgm:t>
        <a:bodyPr/>
        <a:lstStyle/>
        <a:p>
          <a:endParaRPr lang="ru-RU" sz="1600"/>
        </a:p>
      </dgm:t>
    </dgm:pt>
    <dgm:pt modelId="{2CD23D8E-6D73-4360-9DB3-AB115902512D}" type="sibTrans" cxnId="{B2701CC8-8C7A-4E04-9AEB-7894EDAE3FCC}">
      <dgm:prSet/>
      <dgm:spPr/>
      <dgm:t>
        <a:bodyPr/>
        <a:lstStyle/>
        <a:p>
          <a:endParaRPr lang="ru-RU" sz="1600"/>
        </a:p>
      </dgm:t>
    </dgm:pt>
    <dgm:pt modelId="{E230393F-C6BC-42A2-B0CB-B43F8D89B714}">
      <dgm:prSet custT="1"/>
      <dgm:spPr/>
      <dgm:t>
        <a:bodyPr/>
        <a:lstStyle/>
        <a:p>
          <a:pPr rtl="0"/>
          <a:r>
            <a:rPr lang="ru-RU" sz="1600" b="1" smtClean="0"/>
            <a:t>-профессиональная компетентность (багаж знаний, умений, навыков),- аналитические способности,</a:t>
          </a:r>
          <a:endParaRPr lang="ru-RU" sz="1600"/>
        </a:p>
      </dgm:t>
    </dgm:pt>
    <dgm:pt modelId="{0F6B1592-3503-40C6-8822-79113E1045B2}" type="parTrans" cxnId="{211F8935-16BD-4B21-816D-C0A359554B51}">
      <dgm:prSet/>
      <dgm:spPr/>
      <dgm:t>
        <a:bodyPr/>
        <a:lstStyle/>
        <a:p>
          <a:endParaRPr lang="ru-RU" sz="1600"/>
        </a:p>
      </dgm:t>
    </dgm:pt>
    <dgm:pt modelId="{65F21745-049A-4DA2-9086-75E319D12AC2}" type="sibTrans" cxnId="{211F8935-16BD-4B21-816D-C0A359554B51}">
      <dgm:prSet/>
      <dgm:spPr/>
      <dgm:t>
        <a:bodyPr/>
        <a:lstStyle/>
        <a:p>
          <a:endParaRPr lang="ru-RU" sz="1600"/>
        </a:p>
      </dgm:t>
    </dgm:pt>
    <dgm:pt modelId="{CE4C38C8-E7C0-41D0-B665-87166DDC3A7E}">
      <dgm:prSet custT="1"/>
      <dgm:spPr/>
      <dgm:t>
        <a:bodyPr/>
        <a:lstStyle/>
        <a:p>
          <a:pPr rtl="0"/>
          <a:r>
            <a:rPr lang="ru-RU" sz="1600" b="1" smtClean="0"/>
            <a:t>- активная жизненная позиция,</a:t>
          </a:r>
          <a:endParaRPr lang="ru-RU" sz="1600"/>
        </a:p>
      </dgm:t>
    </dgm:pt>
    <dgm:pt modelId="{1C547DF0-D01F-4E7E-BE6C-24DEC4426A17}" type="parTrans" cxnId="{7807603E-B633-495B-B034-F16AD52BD8CF}">
      <dgm:prSet/>
      <dgm:spPr/>
      <dgm:t>
        <a:bodyPr/>
        <a:lstStyle/>
        <a:p>
          <a:endParaRPr lang="ru-RU" sz="1600"/>
        </a:p>
      </dgm:t>
    </dgm:pt>
    <dgm:pt modelId="{AACDAEC8-E14B-47A1-B71A-7838BE3D94CC}" type="sibTrans" cxnId="{7807603E-B633-495B-B034-F16AD52BD8CF}">
      <dgm:prSet/>
      <dgm:spPr/>
      <dgm:t>
        <a:bodyPr/>
        <a:lstStyle/>
        <a:p>
          <a:endParaRPr lang="ru-RU" sz="1600"/>
        </a:p>
      </dgm:t>
    </dgm:pt>
    <dgm:pt modelId="{C4C8DAC5-9451-4471-8F21-600FC8A7ACEE}">
      <dgm:prSet custT="1"/>
      <dgm:spPr/>
      <dgm:t>
        <a:bodyPr/>
        <a:lstStyle/>
        <a:p>
          <a:pPr rtl="0"/>
          <a:r>
            <a:rPr lang="ru-RU" sz="1600" b="1" smtClean="0"/>
            <a:t>- заинтересованность в профессиональном развитии,</a:t>
          </a:r>
          <a:endParaRPr lang="ru-RU" sz="1600"/>
        </a:p>
      </dgm:t>
    </dgm:pt>
    <dgm:pt modelId="{C78E44C5-E0E7-4A8D-AD07-F61544ACD486}" type="parTrans" cxnId="{16729131-75E1-4255-833A-E56CF0DAE42C}">
      <dgm:prSet/>
      <dgm:spPr/>
      <dgm:t>
        <a:bodyPr/>
        <a:lstStyle/>
        <a:p>
          <a:endParaRPr lang="ru-RU" sz="1600"/>
        </a:p>
      </dgm:t>
    </dgm:pt>
    <dgm:pt modelId="{C317F4FB-A08E-484A-8D53-DCA76ECCFA78}" type="sibTrans" cxnId="{16729131-75E1-4255-833A-E56CF0DAE42C}">
      <dgm:prSet/>
      <dgm:spPr/>
      <dgm:t>
        <a:bodyPr/>
        <a:lstStyle/>
        <a:p>
          <a:endParaRPr lang="ru-RU" sz="1600"/>
        </a:p>
      </dgm:t>
    </dgm:pt>
    <dgm:pt modelId="{7402470A-97D9-450D-99CA-4E143BBCC532}">
      <dgm:prSet custT="1"/>
      <dgm:spPr/>
      <dgm:t>
        <a:bodyPr/>
        <a:lstStyle/>
        <a:p>
          <a:pPr rtl="0"/>
          <a:r>
            <a:rPr lang="ru-RU" sz="1600" b="1" smtClean="0"/>
            <a:t>- обучаемость (готовность осваивать новые профессионально важные знания и методы работы, в том числе по смежным специальностям),</a:t>
          </a:r>
          <a:endParaRPr lang="ru-RU" sz="1600"/>
        </a:p>
      </dgm:t>
    </dgm:pt>
    <dgm:pt modelId="{62DFE027-C293-4C78-9381-F6D03B2A2454}" type="parTrans" cxnId="{4D2959FA-009D-4CC2-B21F-A3927BFF5929}">
      <dgm:prSet/>
      <dgm:spPr/>
      <dgm:t>
        <a:bodyPr/>
        <a:lstStyle/>
        <a:p>
          <a:endParaRPr lang="ru-RU" sz="1600"/>
        </a:p>
      </dgm:t>
    </dgm:pt>
    <dgm:pt modelId="{124AA905-9379-4181-A882-2A1EDC07881F}" type="sibTrans" cxnId="{4D2959FA-009D-4CC2-B21F-A3927BFF5929}">
      <dgm:prSet/>
      <dgm:spPr/>
      <dgm:t>
        <a:bodyPr/>
        <a:lstStyle/>
        <a:p>
          <a:endParaRPr lang="ru-RU" sz="1600"/>
        </a:p>
      </dgm:t>
    </dgm:pt>
    <dgm:pt modelId="{86FA24CA-F8B0-40F2-838A-393A6884DCA5}">
      <dgm:prSet custT="1"/>
      <dgm:spPr/>
      <dgm:t>
        <a:bodyPr/>
        <a:lstStyle/>
        <a:p>
          <a:pPr rtl="0"/>
          <a:r>
            <a:rPr lang="ru-RU" sz="1600" b="1" smtClean="0"/>
            <a:t>- готовность принимать самостоятельные решения,</a:t>
          </a:r>
          <a:endParaRPr lang="ru-RU" sz="1600"/>
        </a:p>
      </dgm:t>
    </dgm:pt>
    <dgm:pt modelId="{C50C1C24-AFBA-468F-BF02-E8E0A8BABA2E}" type="parTrans" cxnId="{7FBAC0F5-902A-4DD8-8DBA-C34A6190773B}">
      <dgm:prSet/>
      <dgm:spPr/>
      <dgm:t>
        <a:bodyPr/>
        <a:lstStyle/>
        <a:p>
          <a:endParaRPr lang="ru-RU" sz="1600"/>
        </a:p>
      </dgm:t>
    </dgm:pt>
    <dgm:pt modelId="{3C90A6AA-0B28-44F9-9224-6DF532C1B22F}" type="sibTrans" cxnId="{7FBAC0F5-902A-4DD8-8DBA-C34A6190773B}">
      <dgm:prSet/>
      <dgm:spPr/>
      <dgm:t>
        <a:bodyPr/>
        <a:lstStyle/>
        <a:p>
          <a:endParaRPr lang="ru-RU" sz="1600"/>
        </a:p>
      </dgm:t>
    </dgm:pt>
    <dgm:pt modelId="{B024051A-C671-478C-9090-A5FFEE38CC77}">
      <dgm:prSet custT="1"/>
      <dgm:spPr/>
      <dgm:t>
        <a:bodyPr/>
        <a:lstStyle/>
        <a:p>
          <a:pPr rtl="0"/>
          <a:r>
            <a:rPr lang="ru-RU" sz="1600" b="1" smtClean="0"/>
            <a:t>- способность работать в команде,</a:t>
          </a:r>
          <a:endParaRPr lang="ru-RU" sz="1600"/>
        </a:p>
      </dgm:t>
    </dgm:pt>
    <dgm:pt modelId="{092A6DAD-081C-4CF6-AC34-0A47A42AA243}" type="parTrans" cxnId="{B3323756-72D9-4F67-B1E3-8E8E90811957}">
      <dgm:prSet/>
      <dgm:spPr/>
      <dgm:t>
        <a:bodyPr/>
        <a:lstStyle/>
        <a:p>
          <a:endParaRPr lang="ru-RU" sz="1600"/>
        </a:p>
      </dgm:t>
    </dgm:pt>
    <dgm:pt modelId="{7822D477-9B09-46C5-A18F-B702373E3E15}" type="sibTrans" cxnId="{B3323756-72D9-4F67-B1E3-8E8E90811957}">
      <dgm:prSet/>
      <dgm:spPr/>
      <dgm:t>
        <a:bodyPr/>
        <a:lstStyle/>
        <a:p>
          <a:endParaRPr lang="ru-RU" sz="1600"/>
        </a:p>
      </dgm:t>
    </dgm:pt>
    <dgm:pt modelId="{E16AEAA9-E689-4346-BAA8-C5F700FBCABA}">
      <dgm:prSet custT="1"/>
      <dgm:spPr/>
      <dgm:t>
        <a:bodyPr/>
        <a:lstStyle/>
        <a:p>
          <a:pPr rtl="0"/>
          <a:r>
            <a:rPr lang="ru-RU" sz="1600" b="1" smtClean="0"/>
            <a:t>- ответственность .</a:t>
          </a:r>
          <a:endParaRPr lang="ru-RU" sz="1600"/>
        </a:p>
      </dgm:t>
    </dgm:pt>
    <dgm:pt modelId="{9B283283-CA2C-4529-960B-4DADE1F14F4A}" type="parTrans" cxnId="{3C039990-9511-40CC-B121-70DFA9D0F6E1}">
      <dgm:prSet/>
      <dgm:spPr/>
      <dgm:t>
        <a:bodyPr/>
        <a:lstStyle/>
        <a:p>
          <a:endParaRPr lang="ru-RU" sz="1600"/>
        </a:p>
      </dgm:t>
    </dgm:pt>
    <dgm:pt modelId="{10ED48E7-3B87-45BE-A85F-1586BA43B1D9}" type="sibTrans" cxnId="{3C039990-9511-40CC-B121-70DFA9D0F6E1}">
      <dgm:prSet/>
      <dgm:spPr/>
      <dgm:t>
        <a:bodyPr/>
        <a:lstStyle/>
        <a:p>
          <a:endParaRPr lang="ru-RU" sz="1600"/>
        </a:p>
      </dgm:t>
    </dgm:pt>
    <dgm:pt modelId="{98DDD017-BB97-4786-857A-E3BAEF507A24}" type="pres">
      <dgm:prSet presAssocID="{01C0038A-2277-40D2-B2C9-8ECC7ED74AE7}" presName="linear" presStyleCnt="0">
        <dgm:presLayoutVars>
          <dgm:animLvl val="lvl"/>
          <dgm:resizeHandles val="exact"/>
        </dgm:presLayoutVars>
      </dgm:prSet>
      <dgm:spPr/>
    </dgm:pt>
    <dgm:pt modelId="{7364F925-D53C-4F5C-92DB-8938453A8A0F}" type="pres">
      <dgm:prSet presAssocID="{55574721-6AE2-4C56-AFF8-B85C2DA1751E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B1159965-23E1-449A-B1EB-21705C8F5B1F}" type="pres">
      <dgm:prSet presAssocID="{2CD23D8E-6D73-4360-9DB3-AB115902512D}" presName="spacer" presStyleCnt="0"/>
      <dgm:spPr/>
    </dgm:pt>
    <dgm:pt modelId="{E6F46B44-B05A-498C-B110-4FC2C9015E5C}" type="pres">
      <dgm:prSet presAssocID="{E230393F-C6BC-42A2-B0CB-B43F8D89B714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ADF2D744-ECB7-4FCE-ADD3-FA0C569577CB}" type="pres">
      <dgm:prSet presAssocID="{65F21745-049A-4DA2-9086-75E319D12AC2}" presName="spacer" presStyleCnt="0"/>
      <dgm:spPr/>
    </dgm:pt>
    <dgm:pt modelId="{EC3808B2-47E8-44A9-A33D-13A149A0479A}" type="pres">
      <dgm:prSet presAssocID="{CE4C38C8-E7C0-41D0-B665-87166DDC3A7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38279188-AE20-4396-A74C-7CAA3B9A5076}" type="pres">
      <dgm:prSet presAssocID="{AACDAEC8-E14B-47A1-B71A-7838BE3D94CC}" presName="spacer" presStyleCnt="0"/>
      <dgm:spPr/>
    </dgm:pt>
    <dgm:pt modelId="{E021803B-6E1E-4903-9A40-B32B4A837047}" type="pres">
      <dgm:prSet presAssocID="{C4C8DAC5-9451-4471-8F21-600FC8A7ACEE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803D462C-A56C-4A55-A79A-DF2AD0EB48D0}" type="pres">
      <dgm:prSet presAssocID="{C317F4FB-A08E-484A-8D53-DCA76ECCFA78}" presName="spacer" presStyleCnt="0"/>
      <dgm:spPr/>
    </dgm:pt>
    <dgm:pt modelId="{54A148B7-E877-4965-9BB7-632E751DAD74}" type="pres">
      <dgm:prSet presAssocID="{7402470A-97D9-450D-99CA-4E143BBCC532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15C97978-C544-4841-A40E-97BF02439BE4}" type="pres">
      <dgm:prSet presAssocID="{124AA905-9379-4181-A882-2A1EDC07881F}" presName="spacer" presStyleCnt="0"/>
      <dgm:spPr/>
    </dgm:pt>
    <dgm:pt modelId="{1B26D862-C56D-481B-B813-350AFB93E39D}" type="pres">
      <dgm:prSet presAssocID="{86FA24CA-F8B0-40F2-838A-393A6884DCA5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A18DB704-D19E-4223-89F3-9E5E2C05E90C}" type="pres">
      <dgm:prSet presAssocID="{3C90A6AA-0B28-44F9-9224-6DF532C1B22F}" presName="spacer" presStyleCnt="0"/>
      <dgm:spPr/>
    </dgm:pt>
    <dgm:pt modelId="{D8B6C17C-1862-43EB-8B56-68733E66F3FE}" type="pres">
      <dgm:prSet presAssocID="{B024051A-C671-478C-9090-A5FFEE38CC77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A48E178C-B2DB-429C-8653-99AD861F216B}" type="pres">
      <dgm:prSet presAssocID="{7822D477-9B09-46C5-A18F-B702373E3E15}" presName="spacer" presStyleCnt="0"/>
      <dgm:spPr/>
    </dgm:pt>
    <dgm:pt modelId="{96236142-B9CC-427A-8E63-A6EBFFFB82D2}" type="pres">
      <dgm:prSet presAssocID="{E16AEAA9-E689-4346-BAA8-C5F700FBCABA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1FD85BD3-6985-4B38-A16E-641AE8E3E7A6}" type="presOf" srcId="{01C0038A-2277-40D2-B2C9-8ECC7ED74AE7}" destId="{98DDD017-BB97-4786-857A-E3BAEF507A24}" srcOrd="0" destOrd="0" presId="urn:microsoft.com/office/officeart/2005/8/layout/vList2"/>
    <dgm:cxn modelId="{CAB9EB90-B7AC-4D47-9F83-745652E35EF8}" type="presOf" srcId="{7402470A-97D9-450D-99CA-4E143BBCC532}" destId="{54A148B7-E877-4965-9BB7-632E751DAD74}" srcOrd="0" destOrd="0" presId="urn:microsoft.com/office/officeart/2005/8/layout/vList2"/>
    <dgm:cxn modelId="{8E01C59C-0131-4EFF-9F93-8397F1DCEF7F}" type="presOf" srcId="{E230393F-C6BC-42A2-B0CB-B43F8D89B714}" destId="{E6F46B44-B05A-498C-B110-4FC2C9015E5C}" srcOrd="0" destOrd="0" presId="urn:microsoft.com/office/officeart/2005/8/layout/vList2"/>
    <dgm:cxn modelId="{4D2959FA-009D-4CC2-B21F-A3927BFF5929}" srcId="{01C0038A-2277-40D2-B2C9-8ECC7ED74AE7}" destId="{7402470A-97D9-450D-99CA-4E143BBCC532}" srcOrd="4" destOrd="0" parTransId="{62DFE027-C293-4C78-9381-F6D03B2A2454}" sibTransId="{124AA905-9379-4181-A882-2A1EDC07881F}"/>
    <dgm:cxn modelId="{51636B83-5870-4F5B-8889-B23D9055748B}" type="presOf" srcId="{C4C8DAC5-9451-4471-8F21-600FC8A7ACEE}" destId="{E021803B-6E1E-4903-9A40-B32B4A837047}" srcOrd="0" destOrd="0" presId="urn:microsoft.com/office/officeart/2005/8/layout/vList2"/>
    <dgm:cxn modelId="{56B6E701-1ED5-4497-A2DF-565B43E287AA}" type="presOf" srcId="{E16AEAA9-E689-4346-BAA8-C5F700FBCABA}" destId="{96236142-B9CC-427A-8E63-A6EBFFFB82D2}" srcOrd="0" destOrd="0" presId="urn:microsoft.com/office/officeart/2005/8/layout/vList2"/>
    <dgm:cxn modelId="{7807603E-B633-495B-B034-F16AD52BD8CF}" srcId="{01C0038A-2277-40D2-B2C9-8ECC7ED74AE7}" destId="{CE4C38C8-E7C0-41D0-B665-87166DDC3A7E}" srcOrd="2" destOrd="0" parTransId="{1C547DF0-D01F-4E7E-BE6C-24DEC4426A17}" sibTransId="{AACDAEC8-E14B-47A1-B71A-7838BE3D94CC}"/>
    <dgm:cxn modelId="{3C039990-9511-40CC-B121-70DFA9D0F6E1}" srcId="{01C0038A-2277-40D2-B2C9-8ECC7ED74AE7}" destId="{E16AEAA9-E689-4346-BAA8-C5F700FBCABA}" srcOrd="7" destOrd="0" parTransId="{9B283283-CA2C-4529-960B-4DADE1F14F4A}" sibTransId="{10ED48E7-3B87-45BE-A85F-1586BA43B1D9}"/>
    <dgm:cxn modelId="{D3121527-99FA-4857-A336-AC3E64167942}" type="presOf" srcId="{86FA24CA-F8B0-40F2-838A-393A6884DCA5}" destId="{1B26D862-C56D-481B-B813-350AFB93E39D}" srcOrd="0" destOrd="0" presId="urn:microsoft.com/office/officeart/2005/8/layout/vList2"/>
    <dgm:cxn modelId="{7FBAC0F5-902A-4DD8-8DBA-C34A6190773B}" srcId="{01C0038A-2277-40D2-B2C9-8ECC7ED74AE7}" destId="{86FA24CA-F8B0-40F2-838A-393A6884DCA5}" srcOrd="5" destOrd="0" parTransId="{C50C1C24-AFBA-468F-BF02-E8E0A8BABA2E}" sibTransId="{3C90A6AA-0B28-44F9-9224-6DF532C1B22F}"/>
    <dgm:cxn modelId="{28442208-89E4-4062-9710-0F692887812B}" type="presOf" srcId="{B024051A-C671-478C-9090-A5FFEE38CC77}" destId="{D8B6C17C-1862-43EB-8B56-68733E66F3FE}" srcOrd="0" destOrd="0" presId="urn:microsoft.com/office/officeart/2005/8/layout/vList2"/>
    <dgm:cxn modelId="{211F8935-16BD-4B21-816D-C0A359554B51}" srcId="{01C0038A-2277-40D2-B2C9-8ECC7ED74AE7}" destId="{E230393F-C6BC-42A2-B0CB-B43F8D89B714}" srcOrd="1" destOrd="0" parTransId="{0F6B1592-3503-40C6-8822-79113E1045B2}" sibTransId="{65F21745-049A-4DA2-9086-75E319D12AC2}"/>
    <dgm:cxn modelId="{B2701CC8-8C7A-4E04-9AEB-7894EDAE3FCC}" srcId="{01C0038A-2277-40D2-B2C9-8ECC7ED74AE7}" destId="{55574721-6AE2-4C56-AFF8-B85C2DA1751E}" srcOrd="0" destOrd="0" parTransId="{38C59058-C7B7-420E-828D-D35B3FDF93A9}" sibTransId="{2CD23D8E-6D73-4360-9DB3-AB115902512D}"/>
    <dgm:cxn modelId="{0B49DE0E-A36D-42FF-BCFD-84CBFAED138F}" type="presOf" srcId="{55574721-6AE2-4C56-AFF8-B85C2DA1751E}" destId="{7364F925-D53C-4F5C-92DB-8938453A8A0F}" srcOrd="0" destOrd="0" presId="urn:microsoft.com/office/officeart/2005/8/layout/vList2"/>
    <dgm:cxn modelId="{840AF44A-5622-404F-809D-811C1D910CC1}" type="presOf" srcId="{CE4C38C8-E7C0-41D0-B665-87166DDC3A7E}" destId="{EC3808B2-47E8-44A9-A33D-13A149A0479A}" srcOrd="0" destOrd="0" presId="urn:microsoft.com/office/officeart/2005/8/layout/vList2"/>
    <dgm:cxn modelId="{B3323756-72D9-4F67-B1E3-8E8E90811957}" srcId="{01C0038A-2277-40D2-B2C9-8ECC7ED74AE7}" destId="{B024051A-C671-478C-9090-A5FFEE38CC77}" srcOrd="6" destOrd="0" parTransId="{092A6DAD-081C-4CF6-AC34-0A47A42AA243}" sibTransId="{7822D477-9B09-46C5-A18F-B702373E3E15}"/>
    <dgm:cxn modelId="{16729131-75E1-4255-833A-E56CF0DAE42C}" srcId="{01C0038A-2277-40D2-B2C9-8ECC7ED74AE7}" destId="{C4C8DAC5-9451-4471-8F21-600FC8A7ACEE}" srcOrd="3" destOrd="0" parTransId="{C78E44C5-E0E7-4A8D-AD07-F61544ACD486}" sibTransId="{C317F4FB-A08E-484A-8D53-DCA76ECCFA78}"/>
    <dgm:cxn modelId="{3685F91C-A070-49BE-AE35-257217B93CE4}" type="presParOf" srcId="{98DDD017-BB97-4786-857A-E3BAEF507A24}" destId="{7364F925-D53C-4F5C-92DB-8938453A8A0F}" srcOrd="0" destOrd="0" presId="urn:microsoft.com/office/officeart/2005/8/layout/vList2"/>
    <dgm:cxn modelId="{FABF23EC-B297-4946-80CF-A8E7B00EC433}" type="presParOf" srcId="{98DDD017-BB97-4786-857A-E3BAEF507A24}" destId="{B1159965-23E1-449A-B1EB-21705C8F5B1F}" srcOrd="1" destOrd="0" presId="urn:microsoft.com/office/officeart/2005/8/layout/vList2"/>
    <dgm:cxn modelId="{35872A44-1F76-4092-B424-4FE2FB832592}" type="presParOf" srcId="{98DDD017-BB97-4786-857A-E3BAEF507A24}" destId="{E6F46B44-B05A-498C-B110-4FC2C9015E5C}" srcOrd="2" destOrd="0" presId="urn:microsoft.com/office/officeart/2005/8/layout/vList2"/>
    <dgm:cxn modelId="{5F26766E-1BFD-4DF4-AB73-D716276A379E}" type="presParOf" srcId="{98DDD017-BB97-4786-857A-E3BAEF507A24}" destId="{ADF2D744-ECB7-4FCE-ADD3-FA0C569577CB}" srcOrd="3" destOrd="0" presId="urn:microsoft.com/office/officeart/2005/8/layout/vList2"/>
    <dgm:cxn modelId="{302A5079-DD1C-4752-B94B-B035E9DDC01F}" type="presParOf" srcId="{98DDD017-BB97-4786-857A-E3BAEF507A24}" destId="{EC3808B2-47E8-44A9-A33D-13A149A0479A}" srcOrd="4" destOrd="0" presId="urn:microsoft.com/office/officeart/2005/8/layout/vList2"/>
    <dgm:cxn modelId="{EDFB4D45-3BB3-4DEB-9C05-37109EF1DBC3}" type="presParOf" srcId="{98DDD017-BB97-4786-857A-E3BAEF507A24}" destId="{38279188-AE20-4396-A74C-7CAA3B9A5076}" srcOrd="5" destOrd="0" presId="urn:microsoft.com/office/officeart/2005/8/layout/vList2"/>
    <dgm:cxn modelId="{B61D8DBD-BED8-4B89-9DD7-70BCD582E6AF}" type="presParOf" srcId="{98DDD017-BB97-4786-857A-E3BAEF507A24}" destId="{E021803B-6E1E-4903-9A40-B32B4A837047}" srcOrd="6" destOrd="0" presId="urn:microsoft.com/office/officeart/2005/8/layout/vList2"/>
    <dgm:cxn modelId="{CFAE134F-4C74-463A-B661-B02071A70F78}" type="presParOf" srcId="{98DDD017-BB97-4786-857A-E3BAEF507A24}" destId="{803D462C-A56C-4A55-A79A-DF2AD0EB48D0}" srcOrd="7" destOrd="0" presId="urn:microsoft.com/office/officeart/2005/8/layout/vList2"/>
    <dgm:cxn modelId="{E6ACF883-8E02-4988-917B-179BE7164C8F}" type="presParOf" srcId="{98DDD017-BB97-4786-857A-E3BAEF507A24}" destId="{54A148B7-E877-4965-9BB7-632E751DAD74}" srcOrd="8" destOrd="0" presId="urn:microsoft.com/office/officeart/2005/8/layout/vList2"/>
    <dgm:cxn modelId="{A8B7A177-7916-4E9D-9007-86F2AB1C0B75}" type="presParOf" srcId="{98DDD017-BB97-4786-857A-E3BAEF507A24}" destId="{15C97978-C544-4841-A40E-97BF02439BE4}" srcOrd="9" destOrd="0" presId="urn:microsoft.com/office/officeart/2005/8/layout/vList2"/>
    <dgm:cxn modelId="{8D630090-35D4-44E1-B50C-C2D3453D46A8}" type="presParOf" srcId="{98DDD017-BB97-4786-857A-E3BAEF507A24}" destId="{1B26D862-C56D-481B-B813-350AFB93E39D}" srcOrd="10" destOrd="0" presId="urn:microsoft.com/office/officeart/2005/8/layout/vList2"/>
    <dgm:cxn modelId="{665B7B84-AAE8-40AA-88DE-ECD63CCFB4B6}" type="presParOf" srcId="{98DDD017-BB97-4786-857A-E3BAEF507A24}" destId="{A18DB704-D19E-4223-89F3-9E5E2C05E90C}" srcOrd="11" destOrd="0" presId="urn:microsoft.com/office/officeart/2005/8/layout/vList2"/>
    <dgm:cxn modelId="{8B725477-4052-42A7-8724-3CE9092F88EE}" type="presParOf" srcId="{98DDD017-BB97-4786-857A-E3BAEF507A24}" destId="{D8B6C17C-1862-43EB-8B56-68733E66F3FE}" srcOrd="12" destOrd="0" presId="urn:microsoft.com/office/officeart/2005/8/layout/vList2"/>
    <dgm:cxn modelId="{F3B8C44C-2476-4BE6-B476-74A9D4E15A8B}" type="presParOf" srcId="{98DDD017-BB97-4786-857A-E3BAEF507A24}" destId="{A48E178C-B2DB-429C-8653-99AD861F216B}" srcOrd="13" destOrd="0" presId="urn:microsoft.com/office/officeart/2005/8/layout/vList2"/>
    <dgm:cxn modelId="{5C55828D-0465-45D4-8224-7D71537430B1}" type="presParOf" srcId="{98DDD017-BB97-4786-857A-E3BAEF507A24}" destId="{96236142-B9CC-427A-8E63-A6EBFFFB82D2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444CFD-6E97-4CAE-B4F7-FC4CF7C971BD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6E82AF-FA36-400E-AF24-6A9276BEF786}">
      <dgm:prSet/>
      <dgm:spPr/>
      <dgm:t>
        <a:bodyPr/>
        <a:lstStyle/>
        <a:p>
          <a:pPr rtl="0"/>
          <a:r>
            <a:rPr lang="ru-RU" b="1" smtClean="0"/>
            <a:t>Менеджер ООО «Приморский Вторчермет», выполняя работу выступает в нескольких ипостасях.</a:t>
          </a:r>
          <a:endParaRPr lang="ru-RU"/>
        </a:p>
      </dgm:t>
    </dgm:pt>
    <dgm:pt modelId="{BE8E941D-F3C5-4307-A105-6ECCEFB0F04B}" type="parTrans" cxnId="{EDC384AA-036C-45B7-9294-A89853842FF1}">
      <dgm:prSet/>
      <dgm:spPr/>
      <dgm:t>
        <a:bodyPr/>
        <a:lstStyle/>
        <a:p>
          <a:endParaRPr lang="ru-RU"/>
        </a:p>
      </dgm:t>
    </dgm:pt>
    <dgm:pt modelId="{28517E0B-4775-4E86-A238-B8817249CD8E}" type="sibTrans" cxnId="{EDC384AA-036C-45B7-9294-A89853842FF1}">
      <dgm:prSet/>
      <dgm:spPr/>
      <dgm:t>
        <a:bodyPr/>
        <a:lstStyle/>
        <a:p>
          <a:endParaRPr lang="ru-RU"/>
        </a:p>
      </dgm:t>
    </dgm:pt>
    <dgm:pt modelId="{A26343E1-1E55-47F6-AD0E-2417A4325D57}">
      <dgm:prSet/>
      <dgm:spPr/>
      <dgm:t>
        <a:bodyPr/>
        <a:lstStyle/>
        <a:p>
          <a:pPr rtl="0"/>
          <a:r>
            <a:rPr lang="ru-RU" b="1" smtClean="0"/>
            <a:t>Во-первых,- это управляющий, облеченный властью, руководящий большим коллективом людей.</a:t>
          </a:r>
          <a:endParaRPr lang="ru-RU"/>
        </a:p>
      </dgm:t>
    </dgm:pt>
    <dgm:pt modelId="{8F2E4802-27AC-4E05-9D3C-85C648BD8235}" type="parTrans" cxnId="{463ED911-31EC-4D49-9A0A-8871176B5A82}">
      <dgm:prSet/>
      <dgm:spPr/>
      <dgm:t>
        <a:bodyPr/>
        <a:lstStyle/>
        <a:p>
          <a:endParaRPr lang="ru-RU"/>
        </a:p>
      </dgm:t>
    </dgm:pt>
    <dgm:pt modelId="{21D9C54F-39A0-490C-9213-D9078C653422}" type="sibTrans" cxnId="{463ED911-31EC-4D49-9A0A-8871176B5A82}">
      <dgm:prSet/>
      <dgm:spPr/>
      <dgm:t>
        <a:bodyPr/>
        <a:lstStyle/>
        <a:p>
          <a:endParaRPr lang="ru-RU"/>
        </a:p>
      </dgm:t>
    </dgm:pt>
    <dgm:pt modelId="{823EB146-4031-4042-A8AF-E58DCD489F11}">
      <dgm:prSet/>
      <dgm:spPr/>
      <dgm:t>
        <a:bodyPr/>
        <a:lstStyle/>
        <a:p>
          <a:pPr rtl="0"/>
          <a:r>
            <a:rPr lang="ru-RU" b="1" smtClean="0"/>
            <a:t>Во-вторых,- это лидер способный вести за собой подчиненных, используя свой авторитет, высокий профессионализм, положительные эмоции. </a:t>
          </a:r>
          <a:endParaRPr lang="ru-RU"/>
        </a:p>
      </dgm:t>
    </dgm:pt>
    <dgm:pt modelId="{D475837C-0C05-4769-9C41-575C3DC9C426}" type="parTrans" cxnId="{128BE9A0-DBD1-4F99-AC70-3398E1FFE290}">
      <dgm:prSet/>
      <dgm:spPr/>
      <dgm:t>
        <a:bodyPr/>
        <a:lstStyle/>
        <a:p>
          <a:endParaRPr lang="ru-RU"/>
        </a:p>
      </dgm:t>
    </dgm:pt>
    <dgm:pt modelId="{3154115A-5CE0-4D65-8A7B-4205D566CF10}" type="sibTrans" cxnId="{128BE9A0-DBD1-4F99-AC70-3398E1FFE290}">
      <dgm:prSet/>
      <dgm:spPr/>
      <dgm:t>
        <a:bodyPr/>
        <a:lstStyle/>
        <a:p>
          <a:endParaRPr lang="ru-RU"/>
        </a:p>
      </dgm:t>
    </dgm:pt>
    <dgm:pt modelId="{E613404E-DD03-48F9-9AA3-AECF38AB414E}">
      <dgm:prSet/>
      <dgm:spPr/>
      <dgm:t>
        <a:bodyPr/>
        <a:lstStyle/>
        <a:p>
          <a:pPr rtl="0"/>
          <a:r>
            <a:rPr lang="ru-RU" b="1" smtClean="0"/>
            <a:t>В -третьих,- это дипломат, устанавливающий контакты с партнерами и властями, успешно преодолевающий внутренние и внешние конфликты.</a:t>
          </a:r>
          <a:endParaRPr lang="ru-RU"/>
        </a:p>
      </dgm:t>
    </dgm:pt>
    <dgm:pt modelId="{F175CFE5-F565-4CF6-B499-D41782AF6D3C}" type="parTrans" cxnId="{6FC4B383-70FD-497D-98DA-8E573F606DAE}">
      <dgm:prSet/>
      <dgm:spPr/>
      <dgm:t>
        <a:bodyPr/>
        <a:lstStyle/>
        <a:p>
          <a:endParaRPr lang="ru-RU"/>
        </a:p>
      </dgm:t>
    </dgm:pt>
    <dgm:pt modelId="{C2F5A310-FEED-4DCF-A1EB-737634D106A8}" type="sibTrans" cxnId="{6FC4B383-70FD-497D-98DA-8E573F606DAE}">
      <dgm:prSet/>
      <dgm:spPr/>
      <dgm:t>
        <a:bodyPr/>
        <a:lstStyle/>
        <a:p>
          <a:endParaRPr lang="ru-RU"/>
        </a:p>
      </dgm:t>
    </dgm:pt>
    <dgm:pt modelId="{40CE9DC2-AD5E-40ED-B0B3-D1E280FCF738}" type="pres">
      <dgm:prSet presAssocID="{21444CFD-6E97-4CAE-B4F7-FC4CF7C971BD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4127D57A-86B8-41B6-8B0A-BB040081C2BC}" type="pres">
      <dgm:prSet presAssocID="{316E82AF-FA36-400E-AF24-6A9276BEF786}" presName="circle1" presStyleLbl="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823970B-AEF5-4476-8047-42400149D6B4}" type="pres">
      <dgm:prSet presAssocID="{316E82AF-FA36-400E-AF24-6A9276BEF786}" presName="space" presStyleCnt="0"/>
      <dgm:spPr/>
    </dgm:pt>
    <dgm:pt modelId="{9C13D614-68A7-49C0-A40F-37B12BCDCB14}" type="pres">
      <dgm:prSet presAssocID="{316E82AF-FA36-400E-AF24-6A9276BEF786}" presName="rect1" presStyleLbl="alignAcc1" presStyleIdx="0" presStyleCnt="4"/>
      <dgm:spPr/>
    </dgm:pt>
    <dgm:pt modelId="{0CBF3E76-5F43-4DBF-8528-78381B512D38}" type="pres">
      <dgm:prSet presAssocID="{A26343E1-1E55-47F6-AD0E-2417A4325D57}" presName="vertSpace2" presStyleLbl="node1" presStyleIdx="0" presStyleCnt="4"/>
      <dgm:spPr/>
    </dgm:pt>
    <dgm:pt modelId="{121B7A5E-2EFD-41AD-B97B-F4C21C9E4396}" type="pres">
      <dgm:prSet presAssocID="{A26343E1-1E55-47F6-AD0E-2417A4325D57}" presName="circle2" presStyleLbl="node1" presStyleIdx="1" presStyleCnt="4"/>
      <dgm:spPr/>
    </dgm:pt>
    <dgm:pt modelId="{DA274514-4830-414C-B306-3C39F188DDFD}" type="pres">
      <dgm:prSet presAssocID="{A26343E1-1E55-47F6-AD0E-2417A4325D57}" presName="rect2" presStyleLbl="alignAcc1" presStyleIdx="1" presStyleCnt="4"/>
      <dgm:spPr/>
    </dgm:pt>
    <dgm:pt modelId="{B7CC19CD-F760-4CEB-8BCD-4FEE7890F642}" type="pres">
      <dgm:prSet presAssocID="{823EB146-4031-4042-A8AF-E58DCD489F11}" presName="vertSpace3" presStyleLbl="node1" presStyleIdx="1" presStyleCnt="4"/>
      <dgm:spPr/>
    </dgm:pt>
    <dgm:pt modelId="{DC1DDCA9-4372-4991-B251-B8CF4A598F04}" type="pres">
      <dgm:prSet presAssocID="{823EB146-4031-4042-A8AF-E58DCD489F11}" presName="circle3" presStyleLbl="node1" presStyleIdx="2" presStyleCnt="4"/>
      <dgm:spPr/>
    </dgm:pt>
    <dgm:pt modelId="{6303FB96-544F-4111-A8C8-3FC3B4802C00}" type="pres">
      <dgm:prSet presAssocID="{823EB146-4031-4042-A8AF-E58DCD489F11}" presName="rect3" presStyleLbl="alignAcc1" presStyleIdx="2" presStyleCnt="4"/>
      <dgm:spPr/>
    </dgm:pt>
    <dgm:pt modelId="{A8D7E6F5-AA31-4B41-B206-AB617646454E}" type="pres">
      <dgm:prSet presAssocID="{E613404E-DD03-48F9-9AA3-AECF38AB414E}" presName="vertSpace4" presStyleLbl="node1" presStyleIdx="2" presStyleCnt="4"/>
      <dgm:spPr/>
    </dgm:pt>
    <dgm:pt modelId="{7B08ABAF-F106-4E17-8DA2-961C6B57B115}" type="pres">
      <dgm:prSet presAssocID="{E613404E-DD03-48F9-9AA3-AECF38AB414E}" presName="circle4" presStyleLbl="node1" presStyleIdx="3" presStyleCnt="4"/>
      <dgm:spPr/>
    </dgm:pt>
    <dgm:pt modelId="{BDE6540E-9524-4B02-A964-5D61D8108159}" type="pres">
      <dgm:prSet presAssocID="{E613404E-DD03-48F9-9AA3-AECF38AB414E}" presName="rect4" presStyleLbl="alignAcc1" presStyleIdx="3" presStyleCnt="4"/>
      <dgm:spPr/>
    </dgm:pt>
    <dgm:pt modelId="{D8D0A474-9FEE-4D7D-AAC6-D537DB24C64F}" type="pres">
      <dgm:prSet presAssocID="{316E82AF-FA36-400E-AF24-6A9276BEF786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A5658941-6FEF-4FD8-8995-0AF31C1106D7}" type="pres">
      <dgm:prSet presAssocID="{A26343E1-1E55-47F6-AD0E-2417A4325D57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6FC72E29-669F-4E76-B6BA-F2241453F88C}" type="pres">
      <dgm:prSet presAssocID="{823EB146-4031-4042-A8AF-E58DCD489F11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6E7E25DF-7624-46EC-8B26-8E1D99ABD6B5}" type="pres">
      <dgm:prSet presAssocID="{E613404E-DD03-48F9-9AA3-AECF38AB414E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463ED911-31EC-4D49-9A0A-8871176B5A82}" srcId="{21444CFD-6E97-4CAE-B4F7-FC4CF7C971BD}" destId="{A26343E1-1E55-47F6-AD0E-2417A4325D57}" srcOrd="1" destOrd="0" parTransId="{8F2E4802-27AC-4E05-9D3C-85C648BD8235}" sibTransId="{21D9C54F-39A0-490C-9213-D9078C653422}"/>
    <dgm:cxn modelId="{DDEB0649-388D-49E3-9868-91309F2C2808}" type="presOf" srcId="{823EB146-4031-4042-A8AF-E58DCD489F11}" destId="{6FC72E29-669F-4E76-B6BA-F2241453F88C}" srcOrd="1" destOrd="0" presId="urn:microsoft.com/office/officeart/2005/8/layout/target3"/>
    <dgm:cxn modelId="{6FC4B383-70FD-497D-98DA-8E573F606DAE}" srcId="{21444CFD-6E97-4CAE-B4F7-FC4CF7C971BD}" destId="{E613404E-DD03-48F9-9AA3-AECF38AB414E}" srcOrd="3" destOrd="0" parTransId="{F175CFE5-F565-4CF6-B499-D41782AF6D3C}" sibTransId="{C2F5A310-FEED-4DCF-A1EB-737634D106A8}"/>
    <dgm:cxn modelId="{167230DA-04E7-4C9D-AA95-5DBDB04B4F10}" type="presOf" srcId="{316E82AF-FA36-400E-AF24-6A9276BEF786}" destId="{D8D0A474-9FEE-4D7D-AAC6-D537DB24C64F}" srcOrd="1" destOrd="0" presId="urn:microsoft.com/office/officeart/2005/8/layout/target3"/>
    <dgm:cxn modelId="{4A34F54B-773C-4053-832A-E1FDCC17CADF}" type="presOf" srcId="{21444CFD-6E97-4CAE-B4F7-FC4CF7C971BD}" destId="{40CE9DC2-AD5E-40ED-B0B3-D1E280FCF738}" srcOrd="0" destOrd="0" presId="urn:microsoft.com/office/officeart/2005/8/layout/target3"/>
    <dgm:cxn modelId="{128BE9A0-DBD1-4F99-AC70-3398E1FFE290}" srcId="{21444CFD-6E97-4CAE-B4F7-FC4CF7C971BD}" destId="{823EB146-4031-4042-A8AF-E58DCD489F11}" srcOrd="2" destOrd="0" parTransId="{D475837C-0C05-4769-9C41-575C3DC9C426}" sibTransId="{3154115A-5CE0-4D65-8A7B-4205D566CF10}"/>
    <dgm:cxn modelId="{B3645F80-03B2-4E63-9C7B-6BA5F2766E0B}" type="presOf" srcId="{A26343E1-1E55-47F6-AD0E-2417A4325D57}" destId="{DA274514-4830-414C-B306-3C39F188DDFD}" srcOrd="0" destOrd="0" presId="urn:microsoft.com/office/officeart/2005/8/layout/target3"/>
    <dgm:cxn modelId="{C7227279-4647-42FB-9F0D-DAD34EDEF2AD}" type="presOf" srcId="{316E82AF-FA36-400E-AF24-6A9276BEF786}" destId="{9C13D614-68A7-49C0-A40F-37B12BCDCB14}" srcOrd="0" destOrd="0" presId="urn:microsoft.com/office/officeart/2005/8/layout/target3"/>
    <dgm:cxn modelId="{51A2B482-B6F0-4D5B-A81A-44D489297A63}" type="presOf" srcId="{E613404E-DD03-48F9-9AA3-AECF38AB414E}" destId="{6E7E25DF-7624-46EC-8B26-8E1D99ABD6B5}" srcOrd="1" destOrd="0" presId="urn:microsoft.com/office/officeart/2005/8/layout/target3"/>
    <dgm:cxn modelId="{C2108B4F-2E0E-4683-AAE8-9DB21431BC58}" type="presOf" srcId="{823EB146-4031-4042-A8AF-E58DCD489F11}" destId="{6303FB96-544F-4111-A8C8-3FC3B4802C00}" srcOrd="0" destOrd="0" presId="urn:microsoft.com/office/officeart/2005/8/layout/target3"/>
    <dgm:cxn modelId="{EDC384AA-036C-45B7-9294-A89853842FF1}" srcId="{21444CFD-6E97-4CAE-B4F7-FC4CF7C971BD}" destId="{316E82AF-FA36-400E-AF24-6A9276BEF786}" srcOrd="0" destOrd="0" parTransId="{BE8E941D-F3C5-4307-A105-6ECCEFB0F04B}" sibTransId="{28517E0B-4775-4E86-A238-B8817249CD8E}"/>
    <dgm:cxn modelId="{346333F5-7236-4B6E-81FC-CFE2AEFD25D8}" type="presOf" srcId="{A26343E1-1E55-47F6-AD0E-2417A4325D57}" destId="{A5658941-6FEF-4FD8-8995-0AF31C1106D7}" srcOrd="1" destOrd="0" presId="urn:microsoft.com/office/officeart/2005/8/layout/target3"/>
    <dgm:cxn modelId="{566CE79D-AE7E-4EB3-9F2E-FFF171F28718}" type="presOf" srcId="{E613404E-DD03-48F9-9AA3-AECF38AB414E}" destId="{BDE6540E-9524-4B02-A964-5D61D8108159}" srcOrd="0" destOrd="0" presId="urn:microsoft.com/office/officeart/2005/8/layout/target3"/>
    <dgm:cxn modelId="{1007D78A-A2D6-45BB-B6A6-04A7B7BD392E}" type="presParOf" srcId="{40CE9DC2-AD5E-40ED-B0B3-D1E280FCF738}" destId="{4127D57A-86B8-41B6-8B0A-BB040081C2BC}" srcOrd="0" destOrd="0" presId="urn:microsoft.com/office/officeart/2005/8/layout/target3"/>
    <dgm:cxn modelId="{FA692EDE-41B6-470E-91CE-881054AAFF78}" type="presParOf" srcId="{40CE9DC2-AD5E-40ED-B0B3-D1E280FCF738}" destId="{D823970B-AEF5-4476-8047-42400149D6B4}" srcOrd="1" destOrd="0" presId="urn:microsoft.com/office/officeart/2005/8/layout/target3"/>
    <dgm:cxn modelId="{8123211F-45AB-45E5-8378-548E8239C117}" type="presParOf" srcId="{40CE9DC2-AD5E-40ED-B0B3-D1E280FCF738}" destId="{9C13D614-68A7-49C0-A40F-37B12BCDCB14}" srcOrd="2" destOrd="0" presId="urn:microsoft.com/office/officeart/2005/8/layout/target3"/>
    <dgm:cxn modelId="{ABA7DB53-5C7D-462F-B84D-526981A8C79C}" type="presParOf" srcId="{40CE9DC2-AD5E-40ED-B0B3-D1E280FCF738}" destId="{0CBF3E76-5F43-4DBF-8528-78381B512D38}" srcOrd="3" destOrd="0" presId="urn:microsoft.com/office/officeart/2005/8/layout/target3"/>
    <dgm:cxn modelId="{615B9ED9-13F2-4717-899B-3EF4F4815B8F}" type="presParOf" srcId="{40CE9DC2-AD5E-40ED-B0B3-D1E280FCF738}" destId="{121B7A5E-2EFD-41AD-B97B-F4C21C9E4396}" srcOrd="4" destOrd="0" presId="urn:microsoft.com/office/officeart/2005/8/layout/target3"/>
    <dgm:cxn modelId="{723A699A-5ADB-4BFD-9BB3-A77EBB603286}" type="presParOf" srcId="{40CE9DC2-AD5E-40ED-B0B3-D1E280FCF738}" destId="{DA274514-4830-414C-B306-3C39F188DDFD}" srcOrd="5" destOrd="0" presId="urn:microsoft.com/office/officeart/2005/8/layout/target3"/>
    <dgm:cxn modelId="{A9F83C78-BB7E-445E-8BA0-7DEC34BF6778}" type="presParOf" srcId="{40CE9DC2-AD5E-40ED-B0B3-D1E280FCF738}" destId="{B7CC19CD-F760-4CEB-8BCD-4FEE7890F642}" srcOrd="6" destOrd="0" presId="urn:microsoft.com/office/officeart/2005/8/layout/target3"/>
    <dgm:cxn modelId="{2D5B6FDC-87F6-4F66-8997-BFAD310E1C67}" type="presParOf" srcId="{40CE9DC2-AD5E-40ED-B0B3-D1E280FCF738}" destId="{DC1DDCA9-4372-4991-B251-B8CF4A598F04}" srcOrd="7" destOrd="0" presId="urn:microsoft.com/office/officeart/2005/8/layout/target3"/>
    <dgm:cxn modelId="{C5680E99-7954-4DC1-AEBD-7530C9C3547D}" type="presParOf" srcId="{40CE9DC2-AD5E-40ED-B0B3-D1E280FCF738}" destId="{6303FB96-544F-4111-A8C8-3FC3B4802C00}" srcOrd="8" destOrd="0" presId="urn:microsoft.com/office/officeart/2005/8/layout/target3"/>
    <dgm:cxn modelId="{02B1F8FD-5F83-48D6-A0F6-6CFF22CFF47A}" type="presParOf" srcId="{40CE9DC2-AD5E-40ED-B0B3-D1E280FCF738}" destId="{A8D7E6F5-AA31-4B41-B206-AB617646454E}" srcOrd="9" destOrd="0" presId="urn:microsoft.com/office/officeart/2005/8/layout/target3"/>
    <dgm:cxn modelId="{9A7D81A1-769C-4ACE-86DF-40F6B5817638}" type="presParOf" srcId="{40CE9DC2-AD5E-40ED-B0B3-D1E280FCF738}" destId="{7B08ABAF-F106-4E17-8DA2-961C6B57B115}" srcOrd="10" destOrd="0" presId="urn:microsoft.com/office/officeart/2005/8/layout/target3"/>
    <dgm:cxn modelId="{51CE5DD9-8CBC-4F7B-BE48-F96A07077046}" type="presParOf" srcId="{40CE9DC2-AD5E-40ED-B0B3-D1E280FCF738}" destId="{BDE6540E-9524-4B02-A964-5D61D8108159}" srcOrd="11" destOrd="0" presId="urn:microsoft.com/office/officeart/2005/8/layout/target3"/>
    <dgm:cxn modelId="{8FDE17F6-9F33-4B00-844D-A12D3278995B}" type="presParOf" srcId="{40CE9DC2-AD5E-40ED-B0B3-D1E280FCF738}" destId="{D8D0A474-9FEE-4D7D-AAC6-D537DB24C64F}" srcOrd="12" destOrd="0" presId="urn:microsoft.com/office/officeart/2005/8/layout/target3"/>
    <dgm:cxn modelId="{E9F08F22-6DBF-4950-82D1-FA41C62C1741}" type="presParOf" srcId="{40CE9DC2-AD5E-40ED-B0B3-D1E280FCF738}" destId="{A5658941-6FEF-4FD8-8995-0AF31C1106D7}" srcOrd="13" destOrd="0" presId="urn:microsoft.com/office/officeart/2005/8/layout/target3"/>
    <dgm:cxn modelId="{3A73CB64-1F1B-4818-8B45-7396B38931E3}" type="presParOf" srcId="{40CE9DC2-AD5E-40ED-B0B3-D1E280FCF738}" destId="{6FC72E29-669F-4E76-B6BA-F2241453F88C}" srcOrd="14" destOrd="0" presId="urn:microsoft.com/office/officeart/2005/8/layout/target3"/>
    <dgm:cxn modelId="{3593959E-7A0A-4DDE-967A-0EA774785107}" type="presParOf" srcId="{40CE9DC2-AD5E-40ED-B0B3-D1E280FCF738}" destId="{6E7E25DF-7624-46EC-8B26-8E1D99ABD6B5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D99DB9-F74C-4A12-8096-62167D9DBFD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59120D-DF5A-40A9-9E14-3B3BE466E0C3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ru-RU" sz="1800" b="1" smtClean="0"/>
            <a:t>Три вида нравственных качеств представляются наиболее характерными с точки зрения рассматриваемого вопроса - это порядочность, способность привлекать к себе людей, умение воздействовать на подчиненных. </a:t>
          </a:r>
          <a:endParaRPr lang="ru-RU" sz="1800"/>
        </a:p>
      </dgm:t>
    </dgm:pt>
    <dgm:pt modelId="{D6C0D2EF-CAD7-4A23-8433-2C8CDF1FB360}" type="parTrans" cxnId="{A89B91A5-6A6A-45EE-9A19-4D8746CDD8FD}">
      <dgm:prSet/>
      <dgm:spPr/>
      <dgm:t>
        <a:bodyPr/>
        <a:lstStyle/>
        <a:p>
          <a:endParaRPr lang="ru-RU"/>
        </a:p>
      </dgm:t>
    </dgm:pt>
    <dgm:pt modelId="{C34B8D0D-2A9C-4A85-96F0-3CF65963ABC8}" type="sibTrans" cxnId="{A89B91A5-6A6A-45EE-9A19-4D8746CDD8FD}">
      <dgm:prSet/>
      <dgm:spPr/>
      <dgm:t>
        <a:bodyPr/>
        <a:lstStyle/>
        <a:p>
          <a:endParaRPr lang="ru-RU"/>
        </a:p>
      </dgm:t>
    </dgm:pt>
    <dgm:pt modelId="{AC5810D3-5A1D-4789-81C2-47821139F8B8}">
      <dgm:prSet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b="1" smtClean="0"/>
            <a:t>Эти качества характеризуют особенность личности руководителя, как она воспринимается коллективом и как она способна воздействовать на членов коллектива.</a:t>
          </a:r>
          <a:endParaRPr lang="ru-RU"/>
        </a:p>
      </dgm:t>
    </dgm:pt>
    <dgm:pt modelId="{D38A1B91-1F91-48DA-8871-7983E002F1C2}" type="parTrans" cxnId="{33787E14-3CC4-4193-963D-E53798B79A4D}">
      <dgm:prSet/>
      <dgm:spPr/>
      <dgm:t>
        <a:bodyPr/>
        <a:lstStyle/>
        <a:p>
          <a:endParaRPr lang="ru-RU"/>
        </a:p>
      </dgm:t>
    </dgm:pt>
    <dgm:pt modelId="{D046883B-FB9F-46A3-943A-2B863F14FACA}" type="sibTrans" cxnId="{33787E14-3CC4-4193-963D-E53798B79A4D}">
      <dgm:prSet/>
      <dgm:spPr/>
      <dgm:t>
        <a:bodyPr/>
        <a:lstStyle/>
        <a:p>
          <a:endParaRPr lang="ru-RU"/>
        </a:p>
      </dgm:t>
    </dgm:pt>
    <dgm:pt modelId="{853C99F9-1104-4454-AAA8-9D03A1C5FED4}" type="pres">
      <dgm:prSet presAssocID="{06D99DB9-F74C-4A12-8096-62167D9DBFD2}" presName="compositeShape" presStyleCnt="0">
        <dgm:presLayoutVars>
          <dgm:dir/>
          <dgm:resizeHandles/>
        </dgm:presLayoutVars>
      </dgm:prSet>
      <dgm:spPr/>
    </dgm:pt>
    <dgm:pt modelId="{97801ABC-4D8C-4EE2-A9A5-895297318BCA}" type="pres">
      <dgm:prSet presAssocID="{06D99DB9-F74C-4A12-8096-62167D9DBFD2}" presName="pyramid" presStyleLbl="nod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F448EFA-6946-4E5B-BBAA-24135E605148}" type="pres">
      <dgm:prSet presAssocID="{06D99DB9-F74C-4A12-8096-62167D9DBFD2}" presName="theList" presStyleCnt="0"/>
      <dgm:spPr/>
    </dgm:pt>
    <dgm:pt modelId="{4770D526-C731-40B7-8FCF-2D0C05790539}" type="pres">
      <dgm:prSet presAssocID="{D759120D-DF5A-40A9-9E14-3B3BE466E0C3}" presName="aNode" presStyleLbl="fgAcc1" presStyleIdx="0" presStyleCnt="2" custScaleX="147408" custLinFactNeighborX="199" custLinFactNeighborY="-44313">
        <dgm:presLayoutVars>
          <dgm:bulletEnabled val="1"/>
        </dgm:presLayoutVars>
      </dgm:prSet>
      <dgm:spPr/>
    </dgm:pt>
    <dgm:pt modelId="{19C872B5-F8F7-48AB-AB57-83D7CB79AC35}" type="pres">
      <dgm:prSet presAssocID="{D759120D-DF5A-40A9-9E14-3B3BE466E0C3}" presName="aSpace" presStyleCnt="0"/>
      <dgm:spPr/>
    </dgm:pt>
    <dgm:pt modelId="{3B08B433-9AE4-4BB5-BE02-2CFAB42CBE5D}" type="pres">
      <dgm:prSet presAssocID="{AC5810D3-5A1D-4789-81C2-47821139F8B8}" presName="aNode" presStyleLbl="fgAcc1" presStyleIdx="1" presStyleCnt="2">
        <dgm:presLayoutVars>
          <dgm:bulletEnabled val="1"/>
        </dgm:presLayoutVars>
      </dgm:prSet>
      <dgm:spPr/>
    </dgm:pt>
    <dgm:pt modelId="{150BA508-99FC-46DB-98EF-333AAA6E96D1}" type="pres">
      <dgm:prSet presAssocID="{AC5810D3-5A1D-4789-81C2-47821139F8B8}" presName="aSpace" presStyleCnt="0"/>
      <dgm:spPr/>
    </dgm:pt>
  </dgm:ptLst>
  <dgm:cxnLst>
    <dgm:cxn modelId="{1C50EE96-ADA3-436B-A2A4-BAB86478072C}" type="presOf" srcId="{06D99DB9-F74C-4A12-8096-62167D9DBFD2}" destId="{853C99F9-1104-4454-AAA8-9D03A1C5FED4}" srcOrd="0" destOrd="0" presId="urn:microsoft.com/office/officeart/2005/8/layout/pyramid2"/>
    <dgm:cxn modelId="{33787E14-3CC4-4193-963D-E53798B79A4D}" srcId="{06D99DB9-F74C-4A12-8096-62167D9DBFD2}" destId="{AC5810D3-5A1D-4789-81C2-47821139F8B8}" srcOrd="1" destOrd="0" parTransId="{D38A1B91-1F91-48DA-8871-7983E002F1C2}" sibTransId="{D046883B-FB9F-46A3-943A-2B863F14FACA}"/>
    <dgm:cxn modelId="{73BB3055-B32D-47E4-A029-82B5AB55CEDF}" type="presOf" srcId="{AC5810D3-5A1D-4789-81C2-47821139F8B8}" destId="{3B08B433-9AE4-4BB5-BE02-2CFAB42CBE5D}" srcOrd="0" destOrd="0" presId="urn:microsoft.com/office/officeart/2005/8/layout/pyramid2"/>
    <dgm:cxn modelId="{A89B91A5-6A6A-45EE-9A19-4D8746CDD8FD}" srcId="{06D99DB9-F74C-4A12-8096-62167D9DBFD2}" destId="{D759120D-DF5A-40A9-9E14-3B3BE466E0C3}" srcOrd="0" destOrd="0" parTransId="{D6C0D2EF-CAD7-4A23-8433-2C8CDF1FB360}" sibTransId="{C34B8D0D-2A9C-4A85-96F0-3CF65963ABC8}"/>
    <dgm:cxn modelId="{49A92D96-F50C-45E3-B648-F8C6EAD1A4B5}" type="presOf" srcId="{D759120D-DF5A-40A9-9E14-3B3BE466E0C3}" destId="{4770D526-C731-40B7-8FCF-2D0C05790539}" srcOrd="0" destOrd="0" presId="urn:microsoft.com/office/officeart/2005/8/layout/pyramid2"/>
    <dgm:cxn modelId="{0B8E35C8-9B40-4F7B-9857-7E18343D6067}" type="presParOf" srcId="{853C99F9-1104-4454-AAA8-9D03A1C5FED4}" destId="{97801ABC-4D8C-4EE2-A9A5-895297318BCA}" srcOrd="0" destOrd="0" presId="urn:microsoft.com/office/officeart/2005/8/layout/pyramid2"/>
    <dgm:cxn modelId="{521023F8-036C-4CAA-AA88-763DA9923C7F}" type="presParOf" srcId="{853C99F9-1104-4454-AAA8-9D03A1C5FED4}" destId="{FF448EFA-6946-4E5B-BBAA-24135E605148}" srcOrd="1" destOrd="0" presId="urn:microsoft.com/office/officeart/2005/8/layout/pyramid2"/>
    <dgm:cxn modelId="{CF2F9C2D-1FC8-41A4-8EE6-6C73A1300321}" type="presParOf" srcId="{FF448EFA-6946-4E5B-BBAA-24135E605148}" destId="{4770D526-C731-40B7-8FCF-2D0C05790539}" srcOrd="0" destOrd="0" presId="urn:microsoft.com/office/officeart/2005/8/layout/pyramid2"/>
    <dgm:cxn modelId="{4A987962-6DF4-4532-ABDE-3B2C9F2AE52D}" type="presParOf" srcId="{FF448EFA-6946-4E5B-BBAA-24135E605148}" destId="{19C872B5-F8F7-48AB-AB57-83D7CB79AC35}" srcOrd="1" destOrd="0" presId="urn:microsoft.com/office/officeart/2005/8/layout/pyramid2"/>
    <dgm:cxn modelId="{9298DA30-CCCE-445B-A2B6-0CEDFDBB5ED9}" type="presParOf" srcId="{FF448EFA-6946-4E5B-BBAA-24135E605148}" destId="{3B08B433-9AE4-4BB5-BE02-2CFAB42CBE5D}" srcOrd="2" destOrd="0" presId="urn:microsoft.com/office/officeart/2005/8/layout/pyramid2"/>
    <dgm:cxn modelId="{5B585ADB-36EF-4F11-9678-1B4EADBE4A59}" type="presParOf" srcId="{FF448EFA-6946-4E5B-BBAA-24135E605148}" destId="{150BA508-99FC-46DB-98EF-333AAA6E96D1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FE71DE-D8F5-4B80-A457-A3ABB63FC13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1A1E232-3A69-4309-B364-FB1D7642AC26}">
      <dgm:prSet/>
      <dgm:spPr/>
      <dgm:t>
        <a:bodyPr/>
        <a:lstStyle/>
        <a:p>
          <a:pPr rtl="0"/>
          <a:r>
            <a:rPr lang="ru-RU" b="1" smtClean="0">
              <a:latin typeface="Times New Roman" pitchFamily="18" charset="0"/>
              <a:cs typeface="Times New Roman" pitchFamily="18" charset="0"/>
            </a:rPr>
            <a:t>Верность ценностям и нормам, которые господствуют в организации. Менеджер ООО «Приморский Вторчермет» является членом организации, поэтому наряду со всеми сотрудниками соблюдает профессиональные этические нормы.  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9B8DE7E-E797-44CE-BAF5-2647E403D693}" type="parTrans" cxnId="{5C7EDCCB-4537-4161-B2C9-5657BCD931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F1CD13C-3E24-4CBA-A197-BCDB94D32286}" type="sibTrans" cxnId="{5C7EDCCB-4537-4161-B2C9-5657BCD931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C443937-AA8C-4579-BA77-71CDAB5C0A1D}">
      <dgm:prSet/>
      <dgm:spPr/>
      <dgm:t>
        <a:bodyPr/>
        <a:lstStyle/>
        <a:p>
          <a:pPr rtl="0"/>
          <a:r>
            <a:rPr lang="ru-RU" b="1" smtClean="0">
              <a:latin typeface="Times New Roman" pitchFamily="18" charset="0"/>
              <a:cs typeface="Times New Roman" pitchFamily="18" charset="0"/>
            </a:rPr>
            <a:t>Уважение к подчинённым и искренний интерес к их деятельности, отрицание критики, которая будет уничтожать достоинство подчинённых. 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8FB5F1C-44D3-4CCB-90C3-32F1F10AC462}" type="parTrans" cxnId="{7CAC6129-B020-431C-B8DD-0C5C243686A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19DBFDD-E710-40D3-B857-B99AD5E77498}" type="sibTrans" cxnId="{7CAC6129-B020-431C-B8DD-0C5C243686A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2B66E8F-435F-4B43-86D5-281B852AD8F8}">
      <dgm:prSet/>
      <dgm:spPr/>
      <dgm:t>
        <a:bodyPr/>
        <a:lstStyle/>
        <a:p>
          <a:pPr rtl="0"/>
          <a:r>
            <a:rPr lang="ru-RU" b="1" smtClean="0">
              <a:latin typeface="Times New Roman" pitchFamily="18" charset="0"/>
              <a:cs typeface="Times New Roman" pitchFamily="18" charset="0"/>
            </a:rPr>
            <a:t>Исключение грубости, лицемерия, высокомерия, манипуляций и психологического насилия, попыток разжигать профессиональные и межличностные конфликты между подчинёнными.  </a:t>
          </a:r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A6D9BD1-A877-4F58-9496-B3D0CC415A46}" type="parTrans" cxnId="{AAD90EA7-676A-417E-9D80-B7C9F4A6E01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ADB2E53-9CBA-4855-9180-E46ABE348990}" type="sibTrans" cxnId="{AAD90EA7-676A-417E-9D80-B7C9F4A6E01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D702DA0-B30F-4904-9B1C-5791E1C62C00}" type="pres">
      <dgm:prSet presAssocID="{8BFE71DE-D8F5-4B80-A457-A3ABB63FC13B}" presName="linear" presStyleCnt="0">
        <dgm:presLayoutVars>
          <dgm:animLvl val="lvl"/>
          <dgm:resizeHandles val="exact"/>
        </dgm:presLayoutVars>
      </dgm:prSet>
      <dgm:spPr/>
    </dgm:pt>
    <dgm:pt modelId="{1A6B6B1C-FFB7-4BCE-ADD4-24C1E559262E}" type="pres">
      <dgm:prSet presAssocID="{E1A1E232-3A69-4309-B364-FB1D7642AC2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133C7BC-CA8D-4C8E-828E-35A9C1A9CAA8}" type="pres">
      <dgm:prSet presAssocID="{7F1CD13C-3E24-4CBA-A197-BCDB94D32286}" presName="spacer" presStyleCnt="0"/>
      <dgm:spPr/>
    </dgm:pt>
    <dgm:pt modelId="{75F32495-219B-4BB7-8DDD-07CA8183D748}" type="pres">
      <dgm:prSet presAssocID="{FC443937-AA8C-4579-BA77-71CDAB5C0A1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093F00E-46F3-491F-9992-AFFADAA72CA4}" type="pres">
      <dgm:prSet presAssocID="{719DBFDD-E710-40D3-B857-B99AD5E77498}" presName="spacer" presStyleCnt="0"/>
      <dgm:spPr/>
    </dgm:pt>
    <dgm:pt modelId="{75D9994E-B328-455C-AD95-86AF9D91A232}" type="pres">
      <dgm:prSet presAssocID="{B2B66E8F-435F-4B43-86D5-281B852AD8F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C7EDCCB-4537-4161-B2C9-5657BCD93185}" srcId="{8BFE71DE-D8F5-4B80-A457-A3ABB63FC13B}" destId="{E1A1E232-3A69-4309-B364-FB1D7642AC26}" srcOrd="0" destOrd="0" parTransId="{E9B8DE7E-E797-44CE-BAF5-2647E403D693}" sibTransId="{7F1CD13C-3E24-4CBA-A197-BCDB94D32286}"/>
    <dgm:cxn modelId="{BE8B6245-A1D6-4F3C-A32D-2E3A4AD4AD5D}" type="presOf" srcId="{B2B66E8F-435F-4B43-86D5-281B852AD8F8}" destId="{75D9994E-B328-455C-AD95-86AF9D91A232}" srcOrd="0" destOrd="0" presId="urn:microsoft.com/office/officeart/2005/8/layout/vList2"/>
    <dgm:cxn modelId="{7CAC6129-B020-431C-B8DD-0C5C243686A2}" srcId="{8BFE71DE-D8F5-4B80-A457-A3ABB63FC13B}" destId="{FC443937-AA8C-4579-BA77-71CDAB5C0A1D}" srcOrd="1" destOrd="0" parTransId="{C8FB5F1C-44D3-4CCB-90C3-32F1F10AC462}" sibTransId="{719DBFDD-E710-40D3-B857-B99AD5E77498}"/>
    <dgm:cxn modelId="{AAD90EA7-676A-417E-9D80-B7C9F4A6E01B}" srcId="{8BFE71DE-D8F5-4B80-A457-A3ABB63FC13B}" destId="{B2B66E8F-435F-4B43-86D5-281B852AD8F8}" srcOrd="2" destOrd="0" parTransId="{CA6D9BD1-A877-4F58-9496-B3D0CC415A46}" sibTransId="{1ADB2E53-9CBA-4855-9180-E46ABE348990}"/>
    <dgm:cxn modelId="{80B5C2A8-ABB6-4E57-954B-088459D78244}" type="presOf" srcId="{FC443937-AA8C-4579-BA77-71CDAB5C0A1D}" destId="{75F32495-219B-4BB7-8DDD-07CA8183D748}" srcOrd="0" destOrd="0" presId="urn:microsoft.com/office/officeart/2005/8/layout/vList2"/>
    <dgm:cxn modelId="{BA67AA01-EA6B-465A-8D95-41914A34E47D}" type="presOf" srcId="{8BFE71DE-D8F5-4B80-A457-A3ABB63FC13B}" destId="{1D702DA0-B30F-4904-9B1C-5791E1C62C00}" srcOrd="0" destOrd="0" presId="urn:microsoft.com/office/officeart/2005/8/layout/vList2"/>
    <dgm:cxn modelId="{71103D4E-0AC5-429A-A857-FC6D9CE9755A}" type="presOf" srcId="{E1A1E232-3A69-4309-B364-FB1D7642AC26}" destId="{1A6B6B1C-FFB7-4BCE-ADD4-24C1E559262E}" srcOrd="0" destOrd="0" presId="urn:microsoft.com/office/officeart/2005/8/layout/vList2"/>
    <dgm:cxn modelId="{0E384D8D-91ED-4D1C-B20C-8BF9BCBACE67}" type="presParOf" srcId="{1D702DA0-B30F-4904-9B1C-5791E1C62C00}" destId="{1A6B6B1C-FFB7-4BCE-ADD4-24C1E559262E}" srcOrd="0" destOrd="0" presId="urn:microsoft.com/office/officeart/2005/8/layout/vList2"/>
    <dgm:cxn modelId="{FC1B6BD8-5FF6-4908-95AE-2E03F410106E}" type="presParOf" srcId="{1D702DA0-B30F-4904-9B1C-5791E1C62C00}" destId="{6133C7BC-CA8D-4C8E-828E-35A9C1A9CAA8}" srcOrd="1" destOrd="0" presId="urn:microsoft.com/office/officeart/2005/8/layout/vList2"/>
    <dgm:cxn modelId="{6A1FA202-B022-4347-804F-3565F9B436B3}" type="presParOf" srcId="{1D702DA0-B30F-4904-9B1C-5791E1C62C00}" destId="{75F32495-219B-4BB7-8DDD-07CA8183D748}" srcOrd="2" destOrd="0" presId="urn:microsoft.com/office/officeart/2005/8/layout/vList2"/>
    <dgm:cxn modelId="{F3B11526-F766-4753-B6F5-1C5970C6D2A1}" type="presParOf" srcId="{1D702DA0-B30F-4904-9B1C-5791E1C62C00}" destId="{B093F00E-46F3-491F-9992-AFFADAA72CA4}" srcOrd="3" destOrd="0" presId="urn:microsoft.com/office/officeart/2005/8/layout/vList2"/>
    <dgm:cxn modelId="{EA9181A4-D613-475D-BDCA-16428A11D66A}" type="presParOf" srcId="{1D702DA0-B30F-4904-9B1C-5791E1C62C00}" destId="{75D9994E-B328-455C-AD95-86AF9D91A2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C878F-D72A-4EE0-86EF-5026BC4604B2}">
      <dsp:nvSpPr>
        <dsp:cNvPr id="0" name=""/>
        <dsp:cNvSpPr/>
      </dsp:nvSpPr>
      <dsp:spPr>
        <a:xfrm>
          <a:off x="0" y="63093"/>
          <a:ext cx="7408333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>
              <a:solidFill>
                <a:schemeClr val="tx1"/>
              </a:solidFill>
            </a:rPr>
            <a:t>Введение.</a:t>
          </a:r>
          <a:endParaRPr lang="ru-RU" sz="2100" b="1" kern="1200">
            <a:solidFill>
              <a:schemeClr val="tx1"/>
            </a:solidFill>
          </a:endParaRPr>
        </a:p>
      </dsp:txBody>
      <dsp:txXfrm>
        <a:off x="24588" y="87681"/>
        <a:ext cx="7359157" cy="454509"/>
      </dsp:txXfrm>
    </dsp:sp>
    <dsp:sp modelId="{FA405035-64F1-4047-874D-E79FF1FA9C5B}">
      <dsp:nvSpPr>
        <dsp:cNvPr id="0" name=""/>
        <dsp:cNvSpPr/>
      </dsp:nvSpPr>
      <dsp:spPr>
        <a:xfrm>
          <a:off x="0" y="627258"/>
          <a:ext cx="7408333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>
              <a:solidFill>
                <a:schemeClr val="tx1"/>
              </a:solidFill>
            </a:rPr>
            <a:t>1 Требования, предъявляемые к менеджеру.</a:t>
          </a:r>
          <a:endParaRPr lang="ru-RU" sz="2100" b="1" kern="1200">
            <a:solidFill>
              <a:schemeClr val="tx1"/>
            </a:solidFill>
          </a:endParaRPr>
        </a:p>
      </dsp:txBody>
      <dsp:txXfrm>
        <a:off x="24588" y="651846"/>
        <a:ext cx="7359157" cy="454509"/>
      </dsp:txXfrm>
    </dsp:sp>
    <dsp:sp modelId="{56D01826-A80C-437A-BB5D-149C75366CE8}">
      <dsp:nvSpPr>
        <dsp:cNvPr id="0" name=""/>
        <dsp:cNvSpPr/>
      </dsp:nvSpPr>
      <dsp:spPr>
        <a:xfrm>
          <a:off x="0" y="1191423"/>
          <a:ext cx="7408333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>
              <a:solidFill>
                <a:schemeClr val="tx1"/>
              </a:solidFill>
            </a:rPr>
            <a:t>2 Профессионализм менеджера.</a:t>
          </a:r>
          <a:endParaRPr lang="ru-RU" sz="2100" b="1" kern="1200">
            <a:solidFill>
              <a:schemeClr val="tx1"/>
            </a:solidFill>
          </a:endParaRPr>
        </a:p>
      </dsp:txBody>
      <dsp:txXfrm>
        <a:off x="24588" y="1216011"/>
        <a:ext cx="7359157" cy="454509"/>
      </dsp:txXfrm>
    </dsp:sp>
    <dsp:sp modelId="{A1C4779F-2B96-43C4-9DC0-E8F8293A1820}">
      <dsp:nvSpPr>
        <dsp:cNvPr id="0" name=""/>
        <dsp:cNvSpPr/>
      </dsp:nvSpPr>
      <dsp:spPr>
        <a:xfrm>
          <a:off x="0" y="1755588"/>
          <a:ext cx="7408333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>
              <a:solidFill>
                <a:schemeClr val="tx1"/>
              </a:solidFill>
            </a:rPr>
            <a:t>3 Морально-нравственные качества менеджера</a:t>
          </a:r>
          <a:endParaRPr lang="ru-RU" sz="2100" b="1" kern="1200">
            <a:solidFill>
              <a:schemeClr val="tx1"/>
            </a:solidFill>
          </a:endParaRPr>
        </a:p>
      </dsp:txBody>
      <dsp:txXfrm>
        <a:off x="24588" y="1780176"/>
        <a:ext cx="7359157" cy="454509"/>
      </dsp:txXfrm>
    </dsp:sp>
    <dsp:sp modelId="{E9DF2B60-FF46-4798-99AD-DEFFC6F2D3C5}">
      <dsp:nvSpPr>
        <dsp:cNvPr id="0" name=""/>
        <dsp:cNvSpPr/>
      </dsp:nvSpPr>
      <dsp:spPr>
        <a:xfrm>
          <a:off x="0" y="2319752"/>
          <a:ext cx="7408333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>
              <a:solidFill>
                <a:schemeClr val="tx1"/>
              </a:solidFill>
            </a:rPr>
            <a:t>4 Важнейшие аспекты этики менеджера.</a:t>
          </a:r>
          <a:endParaRPr lang="ru-RU" sz="2100" b="1" kern="1200">
            <a:solidFill>
              <a:schemeClr val="tx1"/>
            </a:solidFill>
          </a:endParaRPr>
        </a:p>
      </dsp:txBody>
      <dsp:txXfrm>
        <a:off x="24588" y="2344340"/>
        <a:ext cx="7359157" cy="454509"/>
      </dsp:txXfrm>
    </dsp:sp>
    <dsp:sp modelId="{5720E23B-771E-463D-AB57-D6EAAA539560}">
      <dsp:nvSpPr>
        <dsp:cNvPr id="0" name=""/>
        <dsp:cNvSpPr/>
      </dsp:nvSpPr>
      <dsp:spPr>
        <a:xfrm>
          <a:off x="0" y="2883918"/>
          <a:ext cx="7408333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>
              <a:solidFill>
                <a:schemeClr val="tx1"/>
              </a:solidFill>
            </a:rPr>
            <a:t>Заключение.</a:t>
          </a:r>
          <a:endParaRPr lang="ru-RU" sz="2100" b="1" kern="1200">
            <a:solidFill>
              <a:schemeClr val="tx1"/>
            </a:solidFill>
          </a:endParaRPr>
        </a:p>
      </dsp:txBody>
      <dsp:txXfrm>
        <a:off x="24588" y="2908506"/>
        <a:ext cx="7359157" cy="4545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67A388-A2B6-4523-ADBD-742B69CEF489}">
      <dsp:nvSpPr>
        <dsp:cNvPr id="0" name=""/>
        <dsp:cNvSpPr/>
      </dsp:nvSpPr>
      <dsp:spPr>
        <a:xfrm>
          <a:off x="0" y="0"/>
          <a:ext cx="4497363" cy="4497363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9CA61-3A34-40A3-9EBD-7B396C0DD6C8}">
      <dsp:nvSpPr>
        <dsp:cNvPr id="0" name=""/>
        <dsp:cNvSpPr/>
      </dsp:nvSpPr>
      <dsp:spPr>
        <a:xfrm>
          <a:off x="2248681" y="0"/>
          <a:ext cx="6392278" cy="44973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Профессиональная этика - это совокупность моральных норм, определяющих отношение личности к своему труду. В процессе производственной деятельности между людьми складываются определенные моральные взаимоотношения </a:t>
          </a:r>
          <a:endParaRPr lang="ru-RU" sz="3400" kern="1200" dirty="0"/>
        </a:p>
      </dsp:txBody>
      <dsp:txXfrm>
        <a:off x="2248681" y="0"/>
        <a:ext cx="6392278" cy="44973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64F925-D53C-4F5C-92DB-8938453A8A0F}">
      <dsp:nvSpPr>
        <dsp:cNvPr id="0" name=""/>
        <dsp:cNvSpPr/>
      </dsp:nvSpPr>
      <dsp:spPr>
        <a:xfrm>
          <a:off x="0" y="6287"/>
          <a:ext cx="8964488" cy="6394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- высокий уровень общекультурного развития,</a:t>
          </a:r>
          <a:endParaRPr lang="ru-RU" sz="1600" kern="1200" dirty="0"/>
        </a:p>
      </dsp:txBody>
      <dsp:txXfrm>
        <a:off x="31217" y="37504"/>
        <a:ext cx="8902054" cy="577044"/>
      </dsp:txXfrm>
    </dsp:sp>
    <dsp:sp modelId="{E6F46B44-B05A-498C-B110-4FC2C9015E5C}">
      <dsp:nvSpPr>
        <dsp:cNvPr id="0" name=""/>
        <dsp:cNvSpPr/>
      </dsp:nvSpPr>
      <dsp:spPr>
        <a:xfrm>
          <a:off x="0" y="660165"/>
          <a:ext cx="8964488" cy="6394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-профессиональная компетентность (багаж знаний, умений, навыков),- аналитические способности,</a:t>
          </a:r>
          <a:endParaRPr lang="ru-RU" sz="1600" kern="1200"/>
        </a:p>
      </dsp:txBody>
      <dsp:txXfrm>
        <a:off x="31217" y="691382"/>
        <a:ext cx="8902054" cy="577044"/>
      </dsp:txXfrm>
    </dsp:sp>
    <dsp:sp modelId="{EC3808B2-47E8-44A9-A33D-13A149A0479A}">
      <dsp:nvSpPr>
        <dsp:cNvPr id="0" name=""/>
        <dsp:cNvSpPr/>
      </dsp:nvSpPr>
      <dsp:spPr>
        <a:xfrm>
          <a:off x="0" y="1314043"/>
          <a:ext cx="8964488" cy="6394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- активная жизненная позиция,</a:t>
          </a:r>
          <a:endParaRPr lang="ru-RU" sz="1600" kern="1200"/>
        </a:p>
      </dsp:txBody>
      <dsp:txXfrm>
        <a:off x="31217" y="1345260"/>
        <a:ext cx="8902054" cy="577044"/>
      </dsp:txXfrm>
    </dsp:sp>
    <dsp:sp modelId="{E021803B-6E1E-4903-9A40-B32B4A837047}">
      <dsp:nvSpPr>
        <dsp:cNvPr id="0" name=""/>
        <dsp:cNvSpPr/>
      </dsp:nvSpPr>
      <dsp:spPr>
        <a:xfrm>
          <a:off x="0" y="1967921"/>
          <a:ext cx="8964488" cy="6394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- заинтересованность в профессиональном развитии,</a:t>
          </a:r>
          <a:endParaRPr lang="ru-RU" sz="1600" kern="1200"/>
        </a:p>
      </dsp:txBody>
      <dsp:txXfrm>
        <a:off x="31217" y="1999138"/>
        <a:ext cx="8902054" cy="577044"/>
      </dsp:txXfrm>
    </dsp:sp>
    <dsp:sp modelId="{54A148B7-E877-4965-9BB7-632E751DAD74}">
      <dsp:nvSpPr>
        <dsp:cNvPr id="0" name=""/>
        <dsp:cNvSpPr/>
      </dsp:nvSpPr>
      <dsp:spPr>
        <a:xfrm>
          <a:off x="0" y="2621799"/>
          <a:ext cx="8964488" cy="6394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- обучаемость (готовность осваивать новые профессионально важные знания и методы работы, в том числе по смежным специальностям),</a:t>
          </a:r>
          <a:endParaRPr lang="ru-RU" sz="1600" kern="1200"/>
        </a:p>
      </dsp:txBody>
      <dsp:txXfrm>
        <a:off x="31217" y="2653016"/>
        <a:ext cx="8902054" cy="577044"/>
      </dsp:txXfrm>
    </dsp:sp>
    <dsp:sp modelId="{1B26D862-C56D-481B-B813-350AFB93E39D}">
      <dsp:nvSpPr>
        <dsp:cNvPr id="0" name=""/>
        <dsp:cNvSpPr/>
      </dsp:nvSpPr>
      <dsp:spPr>
        <a:xfrm>
          <a:off x="0" y="3275678"/>
          <a:ext cx="8964488" cy="6394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- готовность принимать самостоятельные решения,</a:t>
          </a:r>
          <a:endParaRPr lang="ru-RU" sz="1600" kern="1200"/>
        </a:p>
      </dsp:txBody>
      <dsp:txXfrm>
        <a:off x="31217" y="3306895"/>
        <a:ext cx="8902054" cy="577044"/>
      </dsp:txXfrm>
    </dsp:sp>
    <dsp:sp modelId="{D8B6C17C-1862-43EB-8B56-68733E66F3FE}">
      <dsp:nvSpPr>
        <dsp:cNvPr id="0" name=""/>
        <dsp:cNvSpPr/>
      </dsp:nvSpPr>
      <dsp:spPr>
        <a:xfrm>
          <a:off x="0" y="3929556"/>
          <a:ext cx="8964488" cy="6394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- способность работать в команде,</a:t>
          </a:r>
          <a:endParaRPr lang="ru-RU" sz="1600" kern="1200"/>
        </a:p>
      </dsp:txBody>
      <dsp:txXfrm>
        <a:off x="31217" y="3960773"/>
        <a:ext cx="8902054" cy="577044"/>
      </dsp:txXfrm>
    </dsp:sp>
    <dsp:sp modelId="{96236142-B9CC-427A-8E63-A6EBFFFB82D2}">
      <dsp:nvSpPr>
        <dsp:cNvPr id="0" name=""/>
        <dsp:cNvSpPr/>
      </dsp:nvSpPr>
      <dsp:spPr>
        <a:xfrm>
          <a:off x="0" y="4583434"/>
          <a:ext cx="8964488" cy="6394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- ответственность .</a:t>
          </a:r>
          <a:endParaRPr lang="ru-RU" sz="1600" kern="1200"/>
        </a:p>
      </dsp:txBody>
      <dsp:txXfrm>
        <a:off x="31217" y="4614651"/>
        <a:ext cx="8902054" cy="5770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27D57A-86B8-41B6-8B0A-BB040081C2BC}">
      <dsp:nvSpPr>
        <dsp:cNvPr id="0" name=""/>
        <dsp:cNvSpPr/>
      </dsp:nvSpPr>
      <dsp:spPr>
        <a:xfrm>
          <a:off x="0" y="57606"/>
          <a:ext cx="5141371" cy="5141371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13D614-68A7-49C0-A40F-37B12BCDCB14}">
      <dsp:nvSpPr>
        <dsp:cNvPr id="0" name=""/>
        <dsp:cNvSpPr/>
      </dsp:nvSpPr>
      <dsp:spPr>
        <a:xfrm>
          <a:off x="2570685" y="57606"/>
          <a:ext cx="5998266" cy="51413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Менеджер ООО «Приморский Вторчермет», выполняя работу выступает в нескольких ипостасях.</a:t>
          </a:r>
          <a:endParaRPr lang="ru-RU" sz="1900" kern="1200"/>
        </a:p>
      </dsp:txBody>
      <dsp:txXfrm>
        <a:off x="2570685" y="57606"/>
        <a:ext cx="5998266" cy="1092541"/>
      </dsp:txXfrm>
    </dsp:sp>
    <dsp:sp modelId="{121B7A5E-2EFD-41AD-B97B-F4C21C9E4396}">
      <dsp:nvSpPr>
        <dsp:cNvPr id="0" name=""/>
        <dsp:cNvSpPr/>
      </dsp:nvSpPr>
      <dsp:spPr>
        <a:xfrm>
          <a:off x="674804" y="1150147"/>
          <a:ext cx="3791761" cy="379176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274514-4830-414C-B306-3C39F188DDFD}">
      <dsp:nvSpPr>
        <dsp:cNvPr id="0" name=""/>
        <dsp:cNvSpPr/>
      </dsp:nvSpPr>
      <dsp:spPr>
        <a:xfrm>
          <a:off x="2570685" y="1150147"/>
          <a:ext cx="5998266" cy="379176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Во-первых,- это управляющий, облеченный властью, руководящий большим коллективом людей.</a:t>
          </a:r>
          <a:endParaRPr lang="ru-RU" sz="1900" kern="1200"/>
        </a:p>
      </dsp:txBody>
      <dsp:txXfrm>
        <a:off x="2570685" y="1150147"/>
        <a:ext cx="5998266" cy="1092541"/>
      </dsp:txXfrm>
    </dsp:sp>
    <dsp:sp modelId="{DC1DDCA9-4372-4991-B251-B8CF4A598F04}">
      <dsp:nvSpPr>
        <dsp:cNvPr id="0" name=""/>
        <dsp:cNvSpPr/>
      </dsp:nvSpPr>
      <dsp:spPr>
        <a:xfrm>
          <a:off x="1349609" y="2242689"/>
          <a:ext cx="2442151" cy="244215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3FB96-544F-4111-A8C8-3FC3B4802C00}">
      <dsp:nvSpPr>
        <dsp:cNvPr id="0" name=""/>
        <dsp:cNvSpPr/>
      </dsp:nvSpPr>
      <dsp:spPr>
        <a:xfrm>
          <a:off x="2570685" y="2242689"/>
          <a:ext cx="5998266" cy="24421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Во-вторых,- это лидер способный вести за собой подчиненных, используя свой авторитет, высокий профессионализм, положительные эмоции. </a:t>
          </a:r>
          <a:endParaRPr lang="ru-RU" sz="1900" kern="1200"/>
        </a:p>
      </dsp:txBody>
      <dsp:txXfrm>
        <a:off x="2570685" y="2242689"/>
        <a:ext cx="5998266" cy="1092541"/>
      </dsp:txXfrm>
    </dsp:sp>
    <dsp:sp modelId="{7B08ABAF-F106-4E17-8DA2-961C6B57B115}">
      <dsp:nvSpPr>
        <dsp:cNvPr id="0" name=""/>
        <dsp:cNvSpPr/>
      </dsp:nvSpPr>
      <dsp:spPr>
        <a:xfrm>
          <a:off x="2024414" y="3335230"/>
          <a:ext cx="1092541" cy="109254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E6540E-9524-4B02-A964-5D61D8108159}">
      <dsp:nvSpPr>
        <dsp:cNvPr id="0" name=""/>
        <dsp:cNvSpPr/>
      </dsp:nvSpPr>
      <dsp:spPr>
        <a:xfrm>
          <a:off x="2570685" y="3335230"/>
          <a:ext cx="5998266" cy="10925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В -третьих,- это дипломат, устанавливающий контакты с партнерами и властями, успешно преодолевающий внутренние и внешние конфликты.</a:t>
          </a:r>
          <a:endParaRPr lang="ru-RU" sz="1900" kern="1200"/>
        </a:p>
      </dsp:txBody>
      <dsp:txXfrm>
        <a:off x="2570685" y="3335230"/>
        <a:ext cx="5998266" cy="10925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801ABC-4D8C-4EE2-A9A5-895297318BCA}">
      <dsp:nvSpPr>
        <dsp:cNvPr id="0" name=""/>
        <dsp:cNvSpPr/>
      </dsp:nvSpPr>
      <dsp:spPr>
        <a:xfrm>
          <a:off x="780934" y="0"/>
          <a:ext cx="5373216" cy="5373216"/>
        </a:xfrm>
        <a:prstGeom prst="triangl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0D526-C731-40B7-8FCF-2D0C05790539}">
      <dsp:nvSpPr>
        <dsp:cNvPr id="0" name=""/>
        <dsp:cNvSpPr/>
      </dsp:nvSpPr>
      <dsp:spPr>
        <a:xfrm>
          <a:off x="2646609" y="432048"/>
          <a:ext cx="5148357" cy="1910010"/>
        </a:xfrm>
        <a:prstGeom prst="round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Три вида нравственных качеств представляются наиболее характерными с точки зрения рассматриваемого вопроса - это порядочность, способность привлекать к себе людей, умение воздействовать на подчиненных. </a:t>
          </a:r>
          <a:endParaRPr lang="ru-RU" sz="1800" kern="1200"/>
        </a:p>
      </dsp:txBody>
      <dsp:txXfrm>
        <a:off x="2739848" y="525287"/>
        <a:ext cx="4961879" cy="1723532"/>
      </dsp:txXfrm>
    </dsp:sp>
    <dsp:sp modelId="{3B08B433-9AE4-4BB5-BE02-2CFAB42CBE5D}">
      <dsp:nvSpPr>
        <dsp:cNvPr id="0" name=""/>
        <dsp:cNvSpPr/>
      </dsp:nvSpPr>
      <dsp:spPr>
        <a:xfrm>
          <a:off x="3467542" y="2686608"/>
          <a:ext cx="3492590" cy="1910010"/>
        </a:xfrm>
        <a:prstGeom prst="roundRect">
          <a:avLst/>
        </a:prstGeom>
        <a:solidFill>
          <a:schemeClr val="tx2">
            <a:lumMod val="20000"/>
            <a:lumOff val="8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Эти качества характеризуют особенность личности руководителя, как она воспринимается коллективом и как она способна воздействовать на членов коллектива.</a:t>
          </a:r>
          <a:endParaRPr lang="ru-RU" sz="1600" kern="1200"/>
        </a:p>
      </dsp:txBody>
      <dsp:txXfrm>
        <a:off x="3560781" y="2779847"/>
        <a:ext cx="3306112" cy="17235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6B6B1C-FFB7-4BCE-ADD4-24C1E559262E}">
      <dsp:nvSpPr>
        <dsp:cNvPr id="0" name=""/>
        <dsp:cNvSpPr/>
      </dsp:nvSpPr>
      <dsp:spPr>
        <a:xfrm>
          <a:off x="0" y="47269"/>
          <a:ext cx="8640960" cy="1357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latin typeface="Times New Roman" pitchFamily="18" charset="0"/>
              <a:cs typeface="Times New Roman" pitchFamily="18" charset="0"/>
            </a:rPr>
            <a:t>Верность ценностям и нормам, которые господствуют в организации. Менеджер ООО «Приморский Вторчермет» является членом организации, поэтому наряду со всеми сотрудниками соблюдает профессиональные этические нормы.  </a:t>
          </a:r>
          <a:endParaRPr lang="ru-RU" sz="2000" kern="1200">
            <a:latin typeface="Times New Roman" pitchFamily="18" charset="0"/>
            <a:cs typeface="Times New Roman" pitchFamily="18" charset="0"/>
          </a:endParaRPr>
        </a:p>
      </dsp:txBody>
      <dsp:txXfrm>
        <a:off x="66253" y="113522"/>
        <a:ext cx="8508454" cy="1224694"/>
      </dsp:txXfrm>
    </dsp:sp>
    <dsp:sp modelId="{75F32495-219B-4BB7-8DDD-07CA8183D748}">
      <dsp:nvSpPr>
        <dsp:cNvPr id="0" name=""/>
        <dsp:cNvSpPr/>
      </dsp:nvSpPr>
      <dsp:spPr>
        <a:xfrm>
          <a:off x="0" y="1462069"/>
          <a:ext cx="8640960" cy="1357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latin typeface="Times New Roman" pitchFamily="18" charset="0"/>
              <a:cs typeface="Times New Roman" pitchFamily="18" charset="0"/>
            </a:rPr>
            <a:t>Уважение к подчинённым и искренний интерес к их деятельности, отрицание критики, которая будет уничтожать достоинство подчинённых. </a:t>
          </a:r>
          <a:endParaRPr lang="ru-RU" sz="2000" kern="1200">
            <a:latin typeface="Times New Roman" pitchFamily="18" charset="0"/>
            <a:cs typeface="Times New Roman" pitchFamily="18" charset="0"/>
          </a:endParaRPr>
        </a:p>
      </dsp:txBody>
      <dsp:txXfrm>
        <a:off x="66253" y="1528322"/>
        <a:ext cx="8508454" cy="1224694"/>
      </dsp:txXfrm>
    </dsp:sp>
    <dsp:sp modelId="{75D9994E-B328-455C-AD95-86AF9D91A232}">
      <dsp:nvSpPr>
        <dsp:cNvPr id="0" name=""/>
        <dsp:cNvSpPr/>
      </dsp:nvSpPr>
      <dsp:spPr>
        <a:xfrm>
          <a:off x="0" y="2876869"/>
          <a:ext cx="8640960" cy="1357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latin typeface="Times New Roman" pitchFamily="18" charset="0"/>
              <a:cs typeface="Times New Roman" pitchFamily="18" charset="0"/>
            </a:rPr>
            <a:t>Исключение грубости, лицемерия, высокомерия, манипуляций и психологического насилия, попыток разжигать профессиональные и межличностные конфликты между подчинёнными.  </a:t>
          </a:r>
          <a:endParaRPr lang="ru-RU" sz="2000" kern="1200">
            <a:latin typeface="Times New Roman" pitchFamily="18" charset="0"/>
            <a:cs typeface="Times New Roman" pitchFamily="18" charset="0"/>
          </a:endParaRPr>
        </a:p>
      </dsp:txBody>
      <dsp:txXfrm>
        <a:off x="66253" y="2943122"/>
        <a:ext cx="8508454" cy="1224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1366942"/>
              </p:ext>
            </p:extLst>
          </p:nvPr>
        </p:nvGraphicFramePr>
        <p:xfrm>
          <a:off x="872067" y="2675467"/>
          <a:ext cx="7408333" cy="345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выступления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719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7841908"/>
              </p:ext>
            </p:extLst>
          </p:nvPr>
        </p:nvGraphicFramePr>
        <p:xfrm>
          <a:off x="251521" y="1628800"/>
          <a:ext cx="8640960" cy="44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33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751906"/>
              </p:ext>
            </p:extLst>
          </p:nvPr>
        </p:nvGraphicFramePr>
        <p:xfrm>
          <a:off x="179513" y="1628800"/>
          <a:ext cx="8964488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1 Требования, предъявляемые к </a:t>
            </a:r>
            <a:r>
              <a:rPr lang="ru-RU" dirty="0" smtClean="0"/>
              <a:t>менеджеру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86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764587"/>
              </p:ext>
            </p:extLst>
          </p:nvPr>
        </p:nvGraphicFramePr>
        <p:xfrm>
          <a:off x="179513" y="1484784"/>
          <a:ext cx="856895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2 Профессионализм </a:t>
            </a:r>
            <a:r>
              <a:rPr lang="ru-RU" b="1" dirty="0" smtClean="0"/>
              <a:t>менеджера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642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717639"/>
              </p:ext>
            </p:extLst>
          </p:nvPr>
        </p:nvGraphicFramePr>
        <p:xfrm>
          <a:off x="323529" y="1484784"/>
          <a:ext cx="8568952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3 Морально-нравственные качества </a:t>
            </a:r>
            <a:r>
              <a:rPr lang="ru-RU" b="1" dirty="0" smtClean="0"/>
              <a:t>менеджера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75889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5963430"/>
              </p:ext>
            </p:extLst>
          </p:nvPr>
        </p:nvGraphicFramePr>
        <p:xfrm>
          <a:off x="251521" y="1844824"/>
          <a:ext cx="8640960" cy="428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4  Важнейшие аспекты этики менеджера.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2085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</TotalTime>
  <Words>266</Words>
  <Application>Microsoft Office PowerPoint</Application>
  <PresentationFormat>Экран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План выступления </vt:lpstr>
      <vt:lpstr>Введение</vt:lpstr>
      <vt:lpstr>1 Требования, предъявляемые к менеджеру</vt:lpstr>
      <vt:lpstr>2 Профессионализм менеджера </vt:lpstr>
      <vt:lpstr>3 Морально-нравственные качества менеджера</vt:lpstr>
      <vt:lpstr>4  Важнейшие аспекты этики менеджера.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2024-10-14T10:25:17Z</dcterms:created>
  <dcterms:modified xsi:type="dcterms:W3CDTF">2024-10-14T10:39:34Z</dcterms:modified>
</cp:coreProperties>
</file>