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45" r:id="rId1"/>
  </p:sldMasterIdLst>
  <p:sldIdLst>
    <p:sldId id="256" r:id="rId2"/>
    <p:sldId id="257" r:id="rId3"/>
    <p:sldId id="258" r:id="rId4"/>
    <p:sldId id="259" r:id="rId5"/>
    <p:sldId id="265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7E4"/>
    <a:srgbClr val="DEDA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703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637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058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825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225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677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73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715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4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152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454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22665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61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87725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018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493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064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146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  <p:sldLayoutId id="2147483957" r:id="rId12"/>
    <p:sldLayoutId id="2147483958" r:id="rId13"/>
    <p:sldLayoutId id="2147483959" r:id="rId14"/>
    <p:sldLayoutId id="2147483960" r:id="rId15"/>
    <p:sldLayoutId id="21474839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9C40BB-35B9-34BB-503A-2D7700E49054}"/>
              </a:ext>
            </a:extLst>
          </p:cNvPr>
          <p:cNvSpPr txBox="1"/>
          <p:nvPr/>
        </p:nvSpPr>
        <p:spPr>
          <a:xfrm>
            <a:off x="1462883" y="1800224"/>
            <a:ext cx="6978016" cy="18543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ОТЧЕТ</a:t>
            </a:r>
          </a:p>
          <a:p>
            <a:pPr>
              <a:spcAft>
                <a:spcPts val="120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производственной технологической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(проектно-технологической) 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практике ООО «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Прада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», г. Владивосток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64230F-7FFA-85E1-F422-7741234B08EE}"/>
              </a:ext>
            </a:extLst>
          </p:cNvPr>
          <p:cNvSpPr txBox="1"/>
          <p:nvPr/>
        </p:nvSpPr>
        <p:spPr>
          <a:xfrm>
            <a:off x="1462883" y="3898284"/>
            <a:ext cx="4376738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Студент группы БЭУ-21-МБ1            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Лукьянова. А.Е.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BABADD-2A0E-54B4-C244-1D8B0D402B3A}"/>
              </a:ext>
            </a:extLst>
          </p:cNvPr>
          <p:cNvSpPr txBox="1"/>
          <p:nvPr/>
        </p:nvSpPr>
        <p:spPr>
          <a:xfrm>
            <a:off x="6096000" y="3898284"/>
            <a:ext cx="39533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Руководитель канд. экон. наук, доцент Бубновская Т.В.</a:t>
            </a:r>
          </a:p>
        </p:txBody>
      </p:sp>
    </p:spTree>
    <p:extLst>
      <p:ext uri="{BB962C8B-B14F-4D97-AF65-F5344CB8AC3E}">
        <p14:creationId xmlns:p14="http://schemas.microsoft.com/office/powerpoint/2010/main" val="6911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BE1D39-8D25-F3B4-AE8B-684F2F8DC144}"/>
              </a:ext>
            </a:extLst>
          </p:cNvPr>
          <p:cNvSpPr txBox="1"/>
          <p:nvPr/>
        </p:nvSpPr>
        <p:spPr>
          <a:xfrm>
            <a:off x="745306" y="1226537"/>
            <a:ext cx="27807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проекта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BCAF0A-28A6-6BFA-B305-87D9631AAC75}"/>
              </a:ext>
            </a:extLst>
          </p:cNvPr>
          <p:cNvSpPr txBox="1"/>
          <p:nvPr/>
        </p:nvSpPr>
        <p:spPr>
          <a:xfrm>
            <a:off x="4150554" y="1240094"/>
            <a:ext cx="55035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объекте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6605402-9299-900E-9B94-5F12D11CB454}"/>
              </a:ext>
            </a:extLst>
          </p:cNvPr>
          <p:cNvCxnSpPr>
            <a:cxnSpLocks/>
          </p:cNvCxnSpPr>
          <p:nvPr/>
        </p:nvCxnSpPr>
        <p:spPr>
          <a:xfrm>
            <a:off x="4033935" y="1404403"/>
            <a:ext cx="0" cy="493223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CBBE3E7-7B2D-EF65-0085-6AAAB04C9320}"/>
              </a:ext>
            </a:extLst>
          </p:cNvPr>
          <p:cNvSpPr txBox="1"/>
          <p:nvPr/>
        </p:nvSpPr>
        <p:spPr>
          <a:xfrm>
            <a:off x="203869" y="1998978"/>
            <a:ext cx="41659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ООО «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Прада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г. Владивосток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6B7D85-D503-9B4A-43A1-13255D4E4288}"/>
              </a:ext>
            </a:extLst>
          </p:cNvPr>
          <p:cNvSpPr txBox="1"/>
          <p:nvPr/>
        </p:nvSpPr>
        <p:spPr>
          <a:xfrm>
            <a:off x="4150553" y="1998978"/>
            <a:ext cx="4937459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 видом деятельности является оптовая торговля твердым, жидким и газообразным топливом и связанными продуктами(46.12.1)</a:t>
            </a:r>
          </a:p>
          <a:p>
            <a:pPr indent="450215"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Торговая компания «Прада» зарекомендовала себя как надежный партнер и поставщик, работая с 1991 года и являясь ведущим дистрибьютором смазочных материалов, автозапчастей 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автоаксессуаров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для рынка легкового и коммерческого транспорта на территории Российской Федерации на протяжении 27 лет. 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902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A966D59-A9A3-8774-71B2-8A0DA8E37CB8}"/>
              </a:ext>
            </a:extLst>
          </p:cNvPr>
          <p:cNvSpPr txBox="1"/>
          <p:nvPr/>
        </p:nvSpPr>
        <p:spPr>
          <a:xfrm>
            <a:off x="548954" y="920696"/>
            <a:ext cx="76744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Проблема, на решение которой направлен проект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FE723A-1A13-E4DC-DB3B-FDABB7B3B159}"/>
              </a:ext>
            </a:extLst>
          </p:cNvPr>
          <p:cNvSpPr txBox="1"/>
          <p:nvPr/>
        </p:nvSpPr>
        <p:spPr>
          <a:xfrm>
            <a:off x="548954" y="1882073"/>
            <a:ext cx="75803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повышения эффективности управления финансами и совершенствования финансово-экономической деятельности компании на основе углубленного анализа ее финансовой отчетности.</a:t>
            </a:r>
          </a:p>
        </p:txBody>
      </p:sp>
    </p:spTree>
    <p:extLst>
      <p:ext uri="{BB962C8B-B14F-4D97-AF65-F5344CB8AC3E}">
        <p14:creationId xmlns:p14="http://schemas.microsoft.com/office/powerpoint/2010/main" val="4068886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6FB71D0-D56E-003C-402E-6813C0A2596B}"/>
              </a:ext>
            </a:extLst>
          </p:cNvPr>
          <p:cNvSpPr txBox="1"/>
          <p:nvPr/>
        </p:nvSpPr>
        <p:spPr>
          <a:xfrm>
            <a:off x="3920086" y="1161807"/>
            <a:ext cx="21759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Цель, задачи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1C2BDC-FD84-3C21-11BD-59853561931A}"/>
              </a:ext>
            </a:extLst>
          </p:cNvPr>
          <p:cNvSpPr txBox="1"/>
          <p:nvPr/>
        </p:nvSpPr>
        <p:spPr>
          <a:xfrm>
            <a:off x="517686" y="2151727"/>
            <a:ext cx="898071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6565" indent="450215"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Целями</a:t>
            </a:r>
            <a:r>
              <a:rPr lang="ru-RU" sz="2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производственной технологической (проектно-технологической) практики являются</a:t>
            </a:r>
            <a:r>
              <a:rPr lang="ru-RU" sz="2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получение</a:t>
            </a:r>
            <a:r>
              <a:rPr lang="ru-RU" sz="2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профессиональных умений и навыков по сбору, анализу и обработке</a:t>
            </a:r>
            <a:r>
              <a:rPr lang="ru-RU" sz="20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данных,</a:t>
            </a:r>
            <a:r>
              <a:rPr lang="ru-RU" sz="20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необходимых</a:t>
            </a:r>
            <a:r>
              <a:rPr lang="ru-RU" sz="2000" spc="-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sz="20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решения</a:t>
            </a:r>
            <a:r>
              <a:rPr lang="ru-RU" sz="20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профессиональных</a:t>
            </a:r>
            <a:r>
              <a:rPr lang="ru-RU" sz="2000" spc="-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задач,</a:t>
            </a:r>
            <a:r>
              <a:rPr lang="ru-RU" sz="20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20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основе</a:t>
            </a:r>
            <a:r>
              <a:rPr lang="ru-RU" sz="20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типовых методик.</a:t>
            </a:r>
          </a:p>
          <a:p>
            <a:pPr marL="456565" indent="450215" algn="just"/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6565" indent="450215"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Задачами при прохождении практики являются:</a:t>
            </a:r>
          </a:p>
          <a:p>
            <a:pPr marL="457200" indent="-7938" algn="just">
              <a:tabLst>
                <a:tab pos="1041400" algn="l"/>
              </a:tabLs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изучение особенностей деятельности ООО «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Прада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»;</a:t>
            </a:r>
          </a:p>
          <a:p>
            <a:pPr marL="457200" indent="-7938" algn="just">
              <a:spcAft>
                <a:spcPts val="1000"/>
              </a:spcAft>
              <a:tabLst>
                <a:tab pos="1041400" algn="l"/>
              </a:tabLs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анализ результатов хозяйственной деятельности ООО «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Прада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2432930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FE456A-DB75-5D5F-8EE3-01619B0B259C}"/>
              </a:ext>
            </a:extLst>
          </p:cNvPr>
          <p:cNvSpPr txBox="1"/>
          <p:nvPr/>
        </p:nvSpPr>
        <p:spPr>
          <a:xfrm>
            <a:off x="2392750" y="1210793"/>
            <a:ext cx="37032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Стейкхолдеры 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B81A33-48F6-841F-630B-AEE2674E6BC3}"/>
              </a:ext>
            </a:extLst>
          </p:cNvPr>
          <p:cNvSpPr txBox="1"/>
          <p:nvPr/>
        </p:nvSpPr>
        <p:spPr>
          <a:xfrm>
            <a:off x="6057" y="2074749"/>
            <a:ext cx="847663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6565" indent="450215"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ФГБОУ ВО Владивостокский государственный университет, кафедра экономики и управления</a:t>
            </a:r>
          </a:p>
          <a:p>
            <a:pPr marL="456565" indent="450215" algn="just"/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6565" indent="450215"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Студент группы БЭУ-21-МБ1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Лукьянова. А.Е.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6565" indent="450215" algn="just"/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6565" indent="450215"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ООО «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Прада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672192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75F7CE-095D-23B9-FA40-FD875CBF818B}"/>
              </a:ext>
            </a:extLst>
          </p:cNvPr>
          <p:cNvSpPr txBox="1"/>
          <p:nvPr/>
        </p:nvSpPr>
        <p:spPr>
          <a:xfrm>
            <a:off x="1306794" y="1260591"/>
            <a:ext cx="68609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ерархическая структура работ по проекту</a:t>
            </a:r>
          </a:p>
          <a:p>
            <a:endParaRPr lang="ru-RU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5983C7-D6EB-9BE0-8E99-0D550C5B658E}"/>
              </a:ext>
            </a:extLst>
          </p:cNvPr>
          <p:cNvSpPr txBox="1"/>
          <p:nvPr/>
        </p:nvSpPr>
        <p:spPr>
          <a:xfrm>
            <a:off x="347806" y="2138822"/>
            <a:ext cx="45911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Подготовительный этап – планирование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E06A8C-F9BE-FEBE-C03D-A2E625AC9B5B}"/>
              </a:ext>
            </a:extLst>
          </p:cNvPr>
          <p:cNvSpPr txBox="1"/>
          <p:nvPr/>
        </p:nvSpPr>
        <p:spPr>
          <a:xfrm>
            <a:off x="646894" y="4518981"/>
            <a:ext cx="2651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Заключительный этап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3C3AD2-C595-F2DB-D55C-C16E20A091F9}"/>
              </a:ext>
            </a:extLst>
          </p:cNvPr>
          <p:cNvSpPr txBox="1"/>
          <p:nvPr/>
        </p:nvSpPr>
        <p:spPr>
          <a:xfrm>
            <a:off x="646894" y="3640039"/>
            <a:ext cx="33076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этап – реализация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A6C4FA-FED6-2CE9-F134-123090835F01}"/>
              </a:ext>
            </a:extLst>
          </p:cNvPr>
          <p:cNvSpPr txBox="1"/>
          <p:nvPr/>
        </p:nvSpPr>
        <p:spPr>
          <a:xfrm>
            <a:off x="4938935" y="2138822"/>
            <a:ext cx="49720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Поиск организации для прохождения практики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Составление необходимых документов для передачи на кафедру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992D5F-B902-942C-07ED-E3740D58F0DD}"/>
              </a:ext>
            </a:extLst>
          </p:cNvPr>
          <p:cNvSpPr txBox="1"/>
          <p:nvPr/>
        </p:nvSpPr>
        <p:spPr>
          <a:xfrm>
            <a:off x="4938935" y="3640039"/>
            <a:ext cx="51825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Прохождение практики на базе организации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Анализ финансовой отчетности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F7E71F-BEE6-6463-D6ED-B406F8086B6D}"/>
              </a:ext>
            </a:extLst>
          </p:cNvPr>
          <p:cNvSpPr txBox="1"/>
          <p:nvPr/>
        </p:nvSpPr>
        <p:spPr>
          <a:xfrm>
            <a:off x="4938934" y="4518981"/>
            <a:ext cx="48115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Составление и оформление отчета       о прохождении практики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Передача отчета на кафедру</a:t>
            </a:r>
          </a:p>
        </p:txBody>
      </p:sp>
    </p:spTree>
    <p:extLst>
      <p:ext uri="{BB962C8B-B14F-4D97-AF65-F5344CB8AC3E}">
        <p14:creationId xmlns:p14="http://schemas.microsoft.com/office/powerpoint/2010/main" val="2340163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A5DBAE-8397-0BFB-125D-FCCF2D10EB58}"/>
              </a:ext>
            </a:extLst>
          </p:cNvPr>
          <p:cNvSpPr txBox="1"/>
          <p:nvPr/>
        </p:nvSpPr>
        <p:spPr>
          <a:xfrm>
            <a:off x="220272" y="1026513"/>
            <a:ext cx="94747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Проектный инструментарий, который использовали в работе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2B7D16-8CA0-E8C1-3EE1-194DCD0D12D1}"/>
              </a:ext>
            </a:extLst>
          </p:cNvPr>
          <p:cNvSpPr txBox="1"/>
          <p:nvPr/>
        </p:nvSpPr>
        <p:spPr>
          <a:xfrm>
            <a:off x="378671" y="2105561"/>
            <a:ext cx="785404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Финансовый анализ отчетности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Изучение литературных источников на тему финансового анализа </a:t>
            </a:r>
            <a:endParaRPr lang="ru-RU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Составление и подготовка отчета </a:t>
            </a:r>
          </a:p>
          <a:p>
            <a:pPr algn="just"/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Составление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презентации</a:t>
            </a:r>
            <a:endParaRPr lang="ru-RU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157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EDF9F5-341B-8BA0-8843-A061C2B753E9}"/>
              </a:ext>
            </a:extLst>
          </p:cNvPr>
          <p:cNvSpPr txBox="1"/>
          <p:nvPr/>
        </p:nvSpPr>
        <p:spPr>
          <a:xfrm>
            <a:off x="783298" y="716271"/>
            <a:ext cx="68295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план–график работы над проектом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C8CA5DE-1D7C-3B9F-6C46-7913F947E1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411850"/>
              </p:ext>
            </p:extLst>
          </p:nvPr>
        </p:nvGraphicFramePr>
        <p:xfrm>
          <a:off x="783298" y="2100580"/>
          <a:ext cx="8833924" cy="26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5745">
                  <a:extLst>
                    <a:ext uri="{9D8B030D-6E8A-4147-A177-3AD203B41FA5}">
                      <a16:colId xmlns:a16="http://schemas.microsoft.com/office/drawing/2014/main" val="652735457"/>
                    </a:ext>
                  </a:extLst>
                </a:gridCol>
                <a:gridCol w="7338179">
                  <a:extLst>
                    <a:ext uri="{9D8B030D-6E8A-4147-A177-3AD203B41FA5}">
                      <a16:colId xmlns:a16="http://schemas.microsoft.com/office/drawing/2014/main" val="41777722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500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Подписание договора с организацией для прохождения производственной практики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161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и направление необходимых документов для утверждения выбранной организации на кафедру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66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10.06-13.07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Прохождение практики на базе организации, ознакомление с внутренними бизнес-процессами, изучение финансовой отчетности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178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29.06-13.07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и сдача отчета о прохождении практики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513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1710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96630F-1C6D-6902-F784-6A5872AD2CC3}"/>
              </a:ext>
            </a:extLst>
          </p:cNvPr>
          <p:cNvSpPr txBox="1"/>
          <p:nvPr/>
        </p:nvSpPr>
        <p:spPr>
          <a:xfrm>
            <a:off x="1056078" y="1129151"/>
            <a:ext cx="52184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Полученные результаты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9CA75B-1D88-3AEC-3F1C-8ABA260B2B2D}"/>
              </a:ext>
            </a:extLst>
          </p:cNvPr>
          <p:cNvSpPr txBox="1"/>
          <p:nvPr/>
        </p:nvSpPr>
        <p:spPr>
          <a:xfrm>
            <a:off x="290967" y="2090057"/>
            <a:ext cx="8302525" cy="2193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6565" indent="450215" algn="just"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ходе практики мною были выполнены следующие цели и задачи: были получены профессиональные умения и навыки по сбору, анализу и обработке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данных,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необходимых</a:t>
            </a:r>
            <a:r>
              <a:rPr lang="ru-RU" sz="1800" spc="-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решения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профессиональных</a:t>
            </a:r>
            <a:r>
              <a:rPr lang="ru-RU" sz="1800" spc="-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задач,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основе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типовых методик, изучены особенности деятельности ООО «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Прада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», проанализированы результаты хозяйственной деятельности организации. </a:t>
            </a:r>
            <a:endParaRPr lang="ru-RU" sz="1800" kern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29812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81</TotalTime>
  <Words>401</Words>
  <Application>Microsoft Office PowerPoint</Application>
  <PresentationFormat>Широкоэкранный</PresentationFormat>
  <Paragraphs>51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kat-mkk@yandex.ru</dc:creator>
  <cp:lastModifiedBy>Alina</cp:lastModifiedBy>
  <cp:revision>3</cp:revision>
  <dcterms:created xsi:type="dcterms:W3CDTF">2024-07-09T14:36:19Z</dcterms:created>
  <dcterms:modified xsi:type="dcterms:W3CDTF">2024-07-10T05:44:49Z</dcterms:modified>
</cp:coreProperties>
</file>