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sldIdLst>
    <p:sldId id="256" r:id="rId2"/>
    <p:sldId id="257" r:id="rId3"/>
    <p:sldId id="258" r:id="rId4"/>
    <p:sldId id="265" r:id="rId5"/>
    <p:sldId id="266" r:id="rId6"/>
    <p:sldId id="263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8A48C-3D8A-42FD-B803-1CF34992F2F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814C79-B520-4BB8-B04C-5F5C8A90623D}">
      <dgm:prSet phldrT="[Текст]"/>
      <dgm:spPr/>
      <dgm:t>
        <a:bodyPr/>
        <a:lstStyle/>
        <a:p>
          <a:r>
            <a:rPr lang="ru-RU" dirty="0"/>
            <a:t>Этика</a:t>
          </a:r>
        </a:p>
      </dgm:t>
    </dgm:pt>
    <dgm:pt modelId="{B5BCCD09-9C68-4BF5-9CF0-EA7D34569078}" type="parTrans" cxnId="{B112838C-0AFC-4670-8E37-695276CD4B56}">
      <dgm:prSet/>
      <dgm:spPr/>
      <dgm:t>
        <a:bodyPr/>
        <a:lstStyle/>
        <a:p>
          <a:endParaRPr lang="ru-RU"/>
        </a:p>
      </dgm:t>
    </dgm:pt>
    <dgm:pt modelId="{CB912DA3-F6B0-431E-B952-B31B29384C79}" type="sibTrans" cxnId="{B112838C-0AFC-4670-8E37-695276CD4B56}">
      <dgm:prSet/>
      <dgm:spPr/>
      <dgm:t>
        <a:bodyPr/>
        <a:lstStyle/>
        <a:p>
          <a:endParaRPr lang="ru-RU"/>
        </a:p>
      </dgm:t>
    </dgm:pt>
    <dgm:pt modelId="{48DED14D-6DFB-4650-BF20-DCFDFC83C067}">
      <dgm:prSet phldrT="[Текст]"/>
      <dgm:spPr/>
      <dgm:t>
        <a:bodyPr/>
        <a:lstStyle/>
        <a:p>
          <a:r>
            <a:rPr lang="ru-RU" dirty="0"/>
            <a:t>Общая</a:t>
          </a:r>
        </a:p>
      </dgm:t>
    </dgm:pt>
    <dgm:pt modelId="{17B91765-BF87-4FAA-BDD6-088D470C4105}" type="parTrans" cxnId="{93C226DB-5C54-4F33-AB38-90351B700F8D}">
      <dgm:prSet/>
      <dgm:spPr/>
      <dgm:t>
        <a:bodyPr/>
        <a:lstStyle/>
        <a:p>
          <a:endParaRPr lang="ru-RU"/>
        </a:p>
      </dgm:t>
    </dgm:pt>
    <dgm:pt modelId="{1E5B04ED-2221-4F2C-921E-486F1FE4162A}" type="sibTrans" cxnId="{93C226DB-5C54-4F33-AB38-90351B700F8D}">
      <dgm:prSet/>
      <dgm:spPr/>
      <dgm:t>
        <a:bodyPr/>
        <a:lstStyle/>
        <a:p>
          <a:endParaRPr lang="ru-RU"/>
        </a:p>
      </dgm:t>
    </dgm:pt>
    <dgm:pt modelId="{3DE2CC73-3554-410D-8CB5-4C9716AD5199}">
      <dgm:prSet phldrT="[Текст]"/>
      <dgm:spPr/>
      <dgm:t>
        <a:bodyPr/>
        <a:lstStyle/>
        <a:p>
          <a:r>
            <a:rPr lang="ru-RU" dirty="0" err="1"/>
            <a:t>Проофессиональная</a:t>
          </a:r>
          <a:endParaRPr lang="ru-RU" dirty="0"/>
        </a:p>
      </dgm:t>
    </dgm:pt>
    <dgm:pt modelId="{0C1EA505-1887-4155-84BF-E1F58F777A10}" type="parTrans" cxnId="{CE037384-35CE-421D-B876-40997A234375}">
      <dgm:prSet/>
      <dgm:spPr/>
      <dgm:t>
        <a:bodyPr/>
        <a:lstStyle/>
        <a:p>
          <a:endParaRPr lang="ru-RU"/>
        </a:p>
      </dgm:t>
    </dgm:pt>
    <dgm:pt modelId="{4704DFA2-853B-42FD-B381-E335CEA822A0}" type="sibTrans" cxnId="{CE037384-35CE-421D-B876-40997A234375}">
      <dgm:prSet/>
      <dgm:spPr/>
      <dgm:t>
        <a:bodyPr/>
        <a:lstStyle/>
        <a:p>
          <a:endParaRPr lang="ru-RU"/>
        </a:p>
      </dgm:t>
    </dgm:pt>
    <dgm:pt modelId="{C42F0BC9-6025-40B5-9BCB-5C85728A0718}">
      <dgm:prSet/>
      <dgm:spPr/>
      <dgm:t>
        <a:bodyPr/>
        <a:lstStyle/>
        <a:p>
          <a:r>
            <a:rPr lang="ru-RU" dirty="0"/>
            <a:t>Общие требования и нормы нравственного поведения, морали</a:t>
          </a:r>
        </a:p>
      </dgm:t>
    </dgm:pt>
    <dgm:pt modelId="{07C2210D-91A7-4F8B-8A48-BB84A7101817}" type="parTrans" cxnId="{04F7FC54-2C16-4E1D-9B8D-885025A59DD6}">
      <dgm:prSet/>
      <dgm:spPr/>
    </dgm:pt>
    <dgm:pt modelId="{0949D309-9E6D-4823-8171-98AB0F3F0752}" type="sibTrans" cxnId="{04F7FC54-2C16-4E1D-9B8D-885025A59DD6}">
      <dgm:prSet/>
      <dgm:spPr/>
    </dgm:pt>
    <dgm:pt modelId="{2CC9DF67-8A08-4E96-806D-C40D9C76774A}">
      <dgm:prSet/>
      <dgm:spPr/>
      <dgm:t>
        <a:bodyPr/>
        <a:lstStyle/>
        <a:p>
          <a:r>
            <a:rPr lang="ru-RU" dirty="0"/>
            <a:t>Обусловлена особенностями профессии, корпоративными нормами и интересами, профессиональной культурой</a:t>
          </a:r>
        </a:p>
      </dgm:t>
    </dgm:pt>
    <dgm:pt modelId="{D84A8D1A-489B-4A5A-B7DC-92EB0CCAE8B0}" type="parTrans" cxnId="{7E1999CA-7EA9-4DF7-AA5D-D12CDF7CAA4E}">
      <dgm:prSet/>
      <dgm:spPr/>
    </dgm:pt>
    <dgm:pt modelId="{AC820566-F0A5-4631-ABC9-E108BE7C3783}" type="sibTrans" cxnId="{7E1999CA-7EA9-4DF7-AA5D-D12CDF7CAA4E}">
      <dgm:prSet/>
      <dgm:spPr/>
    </dgm:pt>
    <dgm:pt modelId="{451FFD62-D6F0-4535-90B7-7674902AF18B}" type="pres">
      <dgm:prSet presAssocID="{EA38A48C-3D8A-42FD-B803-1CF34992F2F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8F72A8A-1760-4142-B7DC-051C1C1782EE}" type="pres">
      <dgm:prSet presAssocID="{14814C79-B520-4BB8-B04C-5F5C8A90623D}" presName="hierRoot1" presStyleCnt="0">
        <dgm:presLayoutVars>
          <dgm:hierBranch val="init"/>
        </dgm:presLayoutVars>
      </dgm:prSet>
      <dgm:spPr/>
    </dgm:pt>
    <dgm:pt modelId="{BC9AFA0D-DDB8-4F0D-8058-4590B53924E1}" type="pres">
      <dgm:prSet presAssocID="{14814C79-B520-4BB8-B04C-5F5C8A90623D}" presName="rootComposite1" presStyleCnt="0"/>
      <dgm:spPr/>
    </dgm:pt>
    <dgm:pt modelId="{6A2F97E4-E471-4790-B270-4872311A98D5}" type="pres">
      <dgm:prSet presAssocID="{14814C79-B520-4BB8-B04C-5F5C8A90623D}" presName="rootText1" presStyleLbl="node0" presStyleIdx="0" presStyleCnt="1">
        <dgm:presLayoutVars>
          <dgm:chPref val="3"/>
        </dgm:presLayoutVars>
      </dgm:prSet>
      <dgm:spPr/>
    </dgm:pt>
    <dgm:pt modelId="{375E782C-6DFC-436A-9F97-56F30745F0A2}" type="pres">
      <dgm:prSet presAssocID="{14814C79-B520-4BB8-B04C-5F5C8A90623D}" presName="rootConnector1" presStyleLbl="node1" presStyleIdx="0" presStyleCnt="0"/>
      <dgm:spPr/>
    </dgm:pt>
    <dgm:pt modelId="{BC52FF9E-8EB2-4D2F-9237-B587B3854567}" type="pres">
      <dgm:prSet presAssocID="{14814C79-B520-4BB8-B04C-5F5C8A90623D}" presName="hierChild2" presStyleCnt="0"/>
      <dgm:spPr/>
    </dgm:pt>
    <dgm:pt modelId="{0121294E-F978-4666-AE53-4A3D3CACD603}" type="pres">
      <dgm:prSet presAssocID="{17B91765-BF87-4FAA-BDD6-088D470C4105}" presName="Name37" presStyleLbl="parChTrans1D2" presStyleIdx="0" presStyleCnt="2"/>
      <dgm:spPr/>
    </dgm:pt>
    <dgm:pt modelId="{DA2454A6-4B69-422C-B283-251DFE2B044A}" type="pres">
      <dgm:prSet presAssocID="{48DED14D-6DFB-4650-BF20-DCFDFC83C067}" presName="hierRoot2" presStyleCnt="0">
        <dgm:presLayoutVars>
          <dgm:hierBranch/>
        </dgm:presLayoutVars>
      </dgm:prSet>
      <dgm:spPr/>
    </dgm:pt>
    <dgm:pt modelId="{45B2CF6D-0435-4D5C-9DBF-1D2FEF273ED0}" type="pres">
      <dgm:prSet presAssocID="{48DED14D-6DFB-4650-BF20-DCFDFC83C067}" presName="rootComposite" presStyleCnt="0"/>
      <dgm:spPr/>
    </dgm:pt>
    <dgm:pt modelId="{7014C37F-6FA2-4822-B471-A25CE8783B11}" type="pres">
      <dgm:prSet presAssocID="{48DED14D-6DFB-4650-BF20-DCFDFC83C067}" presName="rootText" presStyleLbl="node2" presStyleIdx="0" presStyleCnt="2">
        <dgm:presLayoutVars>
          <dgm:chPref val="3"/>
        </dgm:presLayoutVars>
      </dgm:prSet>
      <dgm:spPr/>
    </dgm:pt>
    <dgm:pt modelId="{1A09E3ED-17C5-4A7E-85A1-E3290EF74F0C}" type="pres">
      <dgm:prSet presAssocID="{48DED14D-6DFB-4650-BF20-DCFDFC83C067}" presName="rootConnector" presStyleLbl="node2" presStyleIdx="0" presStyleCnt="2"/>
      <dgm:spPr/>
    </dgm:pt>
    <dgm:pt modelId="{2CF937E5-CB8B-4723-AC0C-A34FA14E0732}" type="pres">
      <dgm:prSet presAssocID="{48DED14D-6DFB-4650-BF20-DCFDFC83C067}" presName="hierChild4" presStyleCnt="0"/>
      <dgm:spPr/>
    </dgm:pt>
    <dgm:pt modelId="{CD40F93A-6BA6-4A90-8F37-F51CDF03F81A}" type="pres">
      <dgm:prSet presAssocID="{07C2210D-91A7-4F8B-8A48-BB84A7101817}" presName="Name35" presStyleLbl="parChTrans1D3" presStyleIdx="0" presStyleCnt="2"/>
      <dgm:spPr/>
    </dgm:pt>
    <dgm:pt modelId="{B663D001-393D-46AA-8BEA-7AF528065F06}" type="pres">
      <dgm:prSet presAssocID="{C42F0BC9-6025-40B5-9BCB-5C85728A0718}" presName="hierRoot2" presStyleCnt="0">
        <dgm:presLayoutVars>
          <dgm:hierBranch val="init"/>
        </dgm:presLayoutVars>
      </dgm:prSet>
      <dgm:spPr/>
    </dgm:pt>
    <dgm:pt modelId="{3F0DE9BE-BA04-425B-85C2-103ECB9F3B5A}" type="pres">
      <dgm:prSet presAssocID="{C42F0BC9-6025-40B5-9BCB-5C85728A0718}" presName="rootComposite" presStyleCnt="0"/>
      <dgm:spPr/>
    </dgm:pt>
    <dgm:pt modelId="{69CC0A50-205F-43E1-91D2-FBD1D348EF25}" type="pres">
      <dgm:prSet presAssocID="{C42F0BC9-6025-40B5-9BCB-5C85728A0718}" presName="rootText" presStyleLbl="node3" presStyleIdx="0" presStyleCnt="2">
        <dgm:presLayoutVars>
          <dgm:chPref val="3"/>
        </dgm:presLayoutVars>
      </dgm:prSet>
      <dgm:spPr/>
    </dgm:pt>
    <dgm:pt modelId="{A067A5F7-EFF2-4CC3-BC18-5AF416F714B8}" type="pres">
      <dgm:prSet presAssocID="{C42F0BC9-6025-40B5-9BCB-5C85728A0718}" presName="rootConnector" presStyleLbl="node3" presStyleIdx="0" presStyleCnt="2"/>
      <dgm:spPr/>
    </dgm:pt>
    <dgm:pt modelId="{52A6B920-04CA-4B36-AE4E-91868018166D}" type="pres">
      <dgm:prSet presAssocID="{C42F0BC9-6025-40B5-9BCB-5C85728A0718}" presName="hierChild4" presStyleCnt="0"/>
      <dgm:spPr/>
    </dgm:pt>
    <dgm:pt modelId="{F2B5517C-B857-4961-8A73-D7020432F1FE}" type="pres">
      <dgm:prSet presAssocID="{C42F0BC9-6025-40B5-9BCB-5C85728A0718}" presName="hierChild5" presStyleCnt="0"/>
      <dgm:spPr/>
    </dgm:pt>
    <dgm:pt modelId="{8716BBE4-E7AF-42AE-8EA2-CDEE57239F41}" type="pres">
      <dgm:prSet presAssocID="{48DED14D-6DFB-4650-BF20-DCFDFC83C067}" presName="hierChild5" presStyleCnt="0"/>
      <dgm:spPr/>
    </dgm:pt>
    <dgm:pt modelId="{91FBBC49-4832-49A3-AC0C-2680038C706D}" type="pres">
      <dgm:prSet presAssocID="{0C1EA505-1887-4155-84BF-E1F58F777A10}" presName="Name37" presStyleLbl="parChTrans1D2" presStyleIdx="1" presStyleCnt="2"/>
      <dgm:spPr/>
    </dgm:pt>
    <dgm:pt modelId="{D591FD13-F79F-4DD6-93F7-A356D3232A3D}" type="pres">
      <dgm:prSet presAssocID="{3DE2CC73-3554-410D-8CB5-4C9716AD5199}" presName="hierRoot2" presStyleCnt="0">
        <dgm:presLayoutVars>
          <dgm:hierBranch/>
        </dgm:presLayoutVars>
      </dgm:prSet>
      <dgm:spPr/>
    </dgm:pt>
    <dgm:pt modelId="{AADCEB94-A38A-4817-8E4D-72D8905CAF9B}" type="pres">
      <dgm:prSet presAssocID="{3DE2CC73-3554-410D-8CB5-4C9716AD5199}" presName="rootComposite" presStyleCnt="0"/>
      <dgm:spPr/>
    </dgm:pt>
    <dgm:pt modelId="{5F5BB9AF-4411-4A4E-A7C5-3764E67284AF}" type="pres">
      <dgm:prSet presAssocID="{3DE2CC73-3554-410D-8CB5-4C9716AD5199}" presName="rootText" presStyleLbl="node2" presStyleIdx="1" presStyleCnt="2">
        <dgm:presLayoutVars>
          <dgm:chPref val="3"/>
        </dgm:presLayoutVars>
      </dgm:prSet>
      <dgm:spPr/>
    </dgm:pt>
    <dgm:pt modelId="{C534600B-B126-4D24-A93B-554AD99A9AAC}" type="pres">
      <dgm:prSet presAssocID="{3DE2CC73-3554-410D-8CB5-4C9716AD5199}" presName="rootConnector" presStyleLbl="node2" presStyleIdx="1" presStyleCnt="2"/>
      <dgm:spPr/>
    </dgm:pt>
    <dgm:pt modelId="{34E20D24-348E-40B6-A0A2-6158A5C5C8EA}" type="pres">
      <dgm:prSet presAssocID="{3DE2CC73-3554-410D-8CB5-4C9716AD5199}" presName="hierChild4" presStyleCnt="0"/>
      <dgm:spPr/>
    </dgm:pt>
    <dgm:pt modelId="{C58BEE79-F5BB-4029-BE03-2CCD15939F64}" type="pres">
      <dgm:prSet presAssocID="{D84A8D1A-489B-4A5A-B7DC-92EB0CCAE8B0}" presName="Name35" presStyleLbl="parChTrans1D3" presStyleIdx="1" presStyleCnt="2"/>
      <dgm:spPr/>
    </dgm:pt>
    <dgm:pt modelId="{604E505A-28AC-4F7A-BB65-488813A11FD8}" type="pres">
      <dgm:prSet presAssocID="{2CC9DF67-8A08-4E96-806D-C40D9C76774A}" presName="hierRoot2" presStyleCnt="0">
        <dgm:presLayoutVars>
          <dgm:hierBranch val="init"/>
        </dgm:presLayoutVars>
      </dgm:prSet>
      <dgm:spPr/>
    </dgm:pt>
    <dgm:pt modelId="{F31F8C5D-F882-4153-A0B0-6E5D15BB81E8}" type="pres">
      <dgm:prSet presAssocID="{2CC9DF67-8A08-4E96-806D-C40D9C76774A}" presName="rootComposite" presStyleCnt="0"/>
      <dgm:spPr/>
    </dgm:pt>
    <dgm:pt modelId="{51F90F28-FD9A-4610-8843-72C2EB945559}" type="pres">
      <dgm:prSet presAssocID="{2CC9DF67-8A08-4E96-806D-C40D9C76774A}" presName="rootText" presStyleLbl="node3" presStyleIdx="1" presStyleCnt="2">
        <dgm:presLayoutVars>
          <dgm:chPref val="3"/>
        </dgm:presLayoutVars>
      </dgm:prSet>
      <dgm:spPr/>
    </dgm:pt>
    <dgm:pt modelId="{9A6D0CC5-CD0B-4044-B9FE-A52391A2EDB8}" type="pres">
      <dgm:prSet presAssocID="{2CC9DF67-8A08-4E96-806D-C40D9C76774A}" presName="rootConnector" presStyleLbl="node3" presStyleIdx="1" presStyleCnt="2"/>
      <dgm:spPr/>
    </dgm:pt>
    <dgm:pt modelId="{0BCD8756-742E-4C13-9C36-3B46F0C1D97B}" type="pres">
      <dgm:prSet presAssocID="{2CC9DF67-8A08-4E96-806D-C40D9C76774A}" presName="hierChild4" presStyleCnt="0"/>
      <dgm:spPr/>
    </dgm:pt>
    <dgm:pt modelId="{0E6E7DE0-0376-4E5D-9DD6-7B50EE7B0FD8}" type="pres">
      <dgm:prSet presAssocID="{2CC9DF67-8A08-4E96-806D-C40D9C76774A}" presName="hierChild5" presStyleCnt="0"/>
      <dgm:spPr/>
    </dgm:pt>
    <dgm:pt modelId="{2A0EC0E4-D4CF-4122-9C61-6D165C0D0490}" type="pres">
      <dgm:prSet presAssocID="{3DE2CC73-3554-410D-8CB5-4C9716AD5199}" presName="hierChild5" presStyleCnt="0"/>
      <dgm:spPr/>
    </dgm:pt>
    <dgm:pt modelId="{092500BD-EF4F-4137-B4FA-06C585ED6AA6}" type="pres">
      <dgm:prSet presAssocID="{14814C79-B520-4BB8-B04C-5F5C8A90623D}" presName="hierChild3" presStyleCnt="0"/>
      <dgm:spPr/>
    </dgm:pt>
  </dgm:ptLst>
  <dgm:cxnLst>
    <dgm:cxn modelId="{508DC004-856D-464B-925F-287CEEB9367D}" type="presOf" srcId="{14814C79-B520-4BB8-B04C-5F5C8A90623D}" destId="{375E782C-6DFC-436A-9F97-56F30745F0A2}" srcOrd="1" destOrd="0" presId="urn:microsoft.com/office/officeart/2005/8/layout/orgChart1"/>
    <dgm:cxn modelId="{4136E714-3FA5-4A19-B50F-CA9B063E4042}" type="presOf" srcId="{14814C79-B520-4BB8-B04C-5F5C8A90623D}" destId="{6A2F97E4-E471-4790-B270-4872311A98D5}" srcOrd="0" destOrd="0" presId="urn:microsoft.com/office/officeart/2005/8/layout/orgChart1"/>
    <dgm:cxn modelId="{57F88D16-5827-465A-9A99-F993E0DCD135}" type="presOf" srcId="{C42F0BC9-6025-40B5-9BCB-5C85728A0718}" destId="{A067A5F7-EFF2-4CC3-BC18-5AF416F714B8}" srcOrd="1" destOrd="0" presId="urn:microsoft.com/office/officeart/2005/8/layout/orgChart1"/>
    <dgm:cxn modelId="{4ED3C542-02D3-48A7-9482-7C0A0D067BF5}" type="presOf" srcId="{48DED14D-6DFB-4650-BF20-DCFDFC83C067}" destId="{1A09E3ED-17C5-4A7E-85A1-E3290EF74F0C}" srcOrd="1" destOrd="0" presId="urn:microsoft.com/office/officeart/2005/8/layout/orgChart1"/>
    <dgm:cxn modelId="{D3E6E062-7837-4F73-9D5C-81E6798143D8}" type="presOf" srcId="{EA38A48C-3D8A-42FD-B803-1CF34992F2FC}" destId="{451FFD62-D6F0-4535-90B7-7674902AF18B}" srcOrd="0" destOrd="0" presId="urn:microsoft.com/office/officeart/2005/8/layout/orgChart1"/>
    <dgm:cxn modelId="{04F7FC54-2C16-4E1D-9B8D-885025A59DD6}" srcId="{48DED14D-6DFB-4650-BF20-DCFDFC83C067}" destId="{C42F0BC9-6025-40B5-9BCB-5C85728A0718}" srcOrd="0" destOrd="0" parTransId="{07C2210D-91A7-4F8B-8A48-BB84A7101817}" sibTransId="{0949D309-9E6D-4823-8171-98AB0F3F0752}"/>
    <dgm:cxn modelId="{CE037384-35CE-421D-B876-40997A234375}" srcId="{14814C79-B520-4BB8-B04C-5F5C8A90623D}" destId="{3DE2CC73-3554-410D-8CB5-4C9716AD5199}" srcOrd="1" destOrd="0" parTransId="{0C1EA505-1887-4155-84BF-E1F58F777A10}" sibTransId="{4704DFA2-853B-42FD-B381-E335CEA822A0}"/>
    <dgm:cxn modelId="{B112838C-0AFC-4670-8E37-695276CD4B56}" srcId="{EA38A48C-3D8A-42FD-B803-1CF34992F2FC}" destId="{14814C79-B520-4BB8-B04C-5F5C8A90623D}" srcOrd="0" destOrd="0" parTransId="{B5BCCD09-9C68-4BF5-9CF0-EA7D34569078}" sibTransId="{CB912DA3-F6B0-431E-B952-B31B29384C79}"/>
    <dgm:cxn modelId="{AE9D9291-40C4-47CD-82CD-832AF918584D}" type="presOf" srcId="{17B91765-BF87-4FAA-BDD6-088D470C4105}" destId="{0121294E-F978-4666-AE53-4A3D3CACD603}" srcOrd="0" destOrd="0" presId="urn:microsoft.com/office/officeart/2005/8/layout/orgChart1"/>
    <dgm:cxn modelId="{84716A96-9F2A-4987-84B9-78294F91C7F2}" type="presOf" srcId="{D84A8D1A-489B-4A5A-B7DC-92EB0CCAE8B0}" destId="{C58BEE79-F5BB-4029-BE03-2CCD15939F64}" srcOrd="0" destOrd="0" presId="urn:microsoft.com/office/officeart/2005/8/layout/orgChart1"/>
    <dgm:cxn modelId="{BC0F80B4-2B50-4209-B5CA-C8E3EBE470EF}" type="presOf" srcId="{0C1EA505-1887-4155-84BF-E1F58F777A10}" destId="{91FBBC49-4832-49A3-AC0C-2680038C706D}" srcOrd="0" destOrd="0" presId="urn:microsoft.com/office/officeart/2005/8/layout/orgChart1"/>
    <dgm:cxn modelId="{C2BC0AB6-DDC5-43B8-9AFD-4E3159F07AE8}" type="presOf" srcId="{07C2210D-91A7-4F8B-8A48-BB84A7101817}" destId="{CD40F93A-6BA6-4A90-8F37-F51CDF03F81A}" srcOrd="0" destOrd="0" presId="urn:microsoft.com/office/officeart/2005/8/layout/orgChart1"/>
    <dgm:cxn modelId="{BF8E04B9-91F0-4EA8-9D2B-31A5301B251B}" type="presOf" srcId="{3DE2CC73-3554-410D-8CB5-4C9716AD5199}" destId="{C534600B-B126-4D24-A93B-554AD99A9AAC}" srcOrd="1" destOrd="0" presId="urn:microsoft.com/office/officeart/2005/8/layout/orgChart1"/>
    <dgm:cxn modelId="{8B9638BC-48F2-4C81-A59E-9C118A29960B}" type="presOf" srcId="{C42F0BC9-6025-40B5-9BCB-5C85728A0718}" destId="{69CC0A50-205F-43E1-91D2-FBD1D348EF25}" srcOrd="0" destOrd="0" presId="urn:microsoft.com/office/officeart/2005/8/layout/orgChart1"/>
    <dgm:cxn modelId="{3FE590C1-CC22-4F0A-85CE-A9A43790FDFD}" type="presOf" srcId="{3DE2CC73-3554-410D-8CB5-4C9716AD5199}" destId="{5F5BB9AF-4411-4A4E-A7C5-3764E67284AF}" srcOrd="0" destOrd="0" presId="urn:microsoft.com/office/officeart/2005/8/layout/orgChart1"/>
    <dgm:cxn modelId="{7E1999CA-7EA9-4DF7-AA5D-D12CDF7CAA4E}" srcId="{3DE2CC73-3554-410D-8CB5-4C9716AD5199}" destId="{2CC9DF67-8A08-4E96-806D-C40D9C76774A}" srcOrd="0" destOrd="0" parTransId="{D84A8D1A-489B-4A5A-B7DC-92EB0CCAE8B0}" sibTransId="{AC820566-F0A5-4631-ABC9-E108BE7C3783}"/>
    <dgm:cxn modelId="{4C5A7CCD-3D9E-4826-81DB-2F41D00509BB}" type="presOf" srcId="{2CC9DF67-8A08-4E96-806D-C40D9C76774A}" destId="{9A6D0CC5-CD0B-4044-B9FE-A52391A2EDB8}" srcOrd="1" destOrd="0" presId="urn:microsoft.com/office/officeart/2005/8/layout/orgChart1"/>
    <dgm:cxn modelId="{93C226DB-5C54-4F33-AB38-90351B700F8D}" srcId="{14814C79-B520-4BB8-B04C-5F5C8A90623D}" destId="{48DED14D-6DFB-4650-BF20-DCFDFC83C067}" srcOrd="0" destOrd="0" parTransId="{17B91765-BF87-4FAA-BDD6-088D470C4105}" sibTransId="{1E5B04ED-2221-4F2C-921E-486F1FE4162A}"/>
    <dgm:cxn modelId="{E0CCC3EC-606C-4A4F-BDFC-0AC8AC1ADD07}" type="presOf" srcId="{2CC9DF67-8A08-4E96-806D-C40D9C76774A}" destId="{51F90F28-FD9A-4610-8843-72C2EB945559}" srcOrd="0" destOrd="0" presId="urn:microsoft.com/office/officeart/2005/8/layout/orgChart1"/>
    <dgm:cxn modelId="{1AE906FB-4043-4CFC-83C4-34CBBBDFAE24}" type="presOf" srcId="{48DED14D-6DFB-4650-BF20-DCFDFC83C067}" destId="{7014C37F-6FA2-4822-B471-A25CE8783B11}" srcOrd="0" destOrd="0" presId="urn:microsoft.com/office/officeart/2005/8/layout/orgChart1"/>
    <dgm:cxn modelId="{FD28686D-56C2-400E-8473-8B37BCD4209E}" type="presParOf" srcId="{451FFD62-D6F0-4535-90B7-7674902AF18B}" destId="{B8F72A8A-1760-4142-B7DC-051C1C1782EE}" srcOrd="0" destOrd="0" presId="urn:microsoft.com/office/officeart/2005/8/layout/orgChart1"/>
    <dgm:cxn modelId="{C5338D64-0EFD-4CEC-81EA-705EA1838FEE}" type="presParOf" srcId="{B8F72A8A-1760-4142-B7DC-051C1C1782EE}" destId="{BC9AFA0D-DDB8-4F0D-8058-4590B53924E1}" srcOrd="0" destOrd="0" presId="urn:microsoft.com/office/officeart/2005/8/layout/orgChart1"/>
    <dgm:cxn modelId="{93FA078E-6B74-4CCE-9ED8-44EF5A4F9F3A}" type="presParOf" srcId="{BC9AFA0D-DDB8-4F0D-8058-4590B53924E1}" destId="{6A2F97E4-E471-4790-B270-4872311A98D5}" srcOrd="0" destOrd="0" presId="urn:microsoft.com/office/officeart/2005/8/layout/orgChart1"/>
    <dgm:cxn modelId="{162E71D6-FA30-4989-BEA1-A00799BBF7A6}" type="presParOf" srcId="{BC9AFA0D-DDB8-4F0D-8058-4590B53924E1}" destId="{375E782C-6DFC-436A-9F97-56F30745F0A2}" srcOrd="1" destOrd="0" presId="urn:microsoft.com/office/officeart/2005/8/layout/orgChart1"/>
    <dgm:cxn modelId="{D4F43819-E3A6-435E-9E8C-08104C756678}" type="presParOf" srcId="{B8F72A8A-1760-4142-B7DC-051C1C1782EE}" destId="{BC52FF9E-8EB2-4D2F-9237-B587B3854567}" srcOrd="1" destOrd="0" presId="urn:microsoft.com/office/officeart/2005/8/layout/orgChart1"/>
    <dgm:cxn modelId="{C27E504B-36DE-48F1-BBB9-5416F6BBE141}" type="presParOf" srcId="{BC52FF9E-8EB2-4D2F-9237-B587B3854567}" destId="{0121294E-F978-4666-AE53-4A3D3CACD603}" srcOrd="0" destOrd="0" presId="urn:microsoft.com/office/officeart/2005/8/layout/orgChart1"/>
    <dgm:cxn modelId="{C67C3C4C-F6CA-4D7E-8BB3-9D1EE0D204B8}" type="presParOf" srcId="{BC52FF9E-8EB2-4D2F-9237-B587B3854567}" destId="{DA2454A6-4B69-422C-B283-251DFE2B044A}" srcOrd="1" destOrd="0" presId="urn:microsoft.com/office/officeart/2005/8/layout/orgChart1"/>
    <dgm:cxn modelId="{C6DCBB92-5B95-4AA9-B1A5-7807521C220E}" type="presParOf" srcId="{DA2454A6-4B69-422C-B283-251DFE2B044A}" destId="{45B2CF6D-0435-4D5C-9DBF-1D2FEF273ED0}" srcOrd="0" destOrd="0" presId="urn:microsoft.com/office/officeart/2005/8/layout/orgChart1"/>
    <dgm:cxn modelId="{5F9BF6FE-4AE4-4622-9A4B-7274504D2C13}" type="presParOf" srcId="{45B2CF6D-0435-4D5C-9DBF-1D2FEF273ED0}" destId="{7014C37F-6FA2-4822-B471-A25CE8783B11}" srcOrd="0" destOrd="0" presId="urn:microsoft.com/office/officeart/2005/8/layout/orgChart1"/>
    <dgm:cxn modelId="{BF793CEC-DC00-45A7-B543-159ECD3B422F}" type="presParOf" srcId="{45B2CF6D-0435-4D5C-9DBF-1D2FEF273ED0}" destId="{1A09E3ED-17C5-4A7E-85A1-E3290EF74F0C}" srcOrd="1" destOrd="0" presId="urn:microsoft.com/office/officeart/2005/8/layout/orgChart1"/>
    <dgm:cxn modelId="{15C43A1E-1655-4A0E-A5B0-FCF81201DC25}" type="presParOf" srcId="{DA2454A6-4B69-422C-B283-251DFE2B044A}" destId="{2CF937E5-CB8B-4723-AC0C-A34FA14E0732}" srcOrd="1" destOrd="0" presId="urn:microsoft.com/office/officeart/2005/8/layout/orgChart1"/>
    <dgm:cxn modelId="{F0F48043-B510-4C89-B95D-E8B9BFB36BAA}" type="presParOf" srcId="{2CF937E5-CB8B-4723-AC0C-A34FA14E0732}" destId="{CD40F93A-6BA6-4A90-8F37-F51CDF03F81A}" srcOrd="0" destOrd="0" presId="urn:microsoft.com/office/officeart/2005/8/layout/orgChart1"/>
    <dgm:cxn modelId="{97843A69-029F-4202-95FC-4AAB8E62A1B1}" type="presParOf" srcId="{2CF937E5-CB8B-4723-AC0C-A34FA14E0732}" destId="{B663D001-393D-46AA-8BEA-7AF528065F06}" srcOrd="1" destOrd="0" presId="urn:microsoft.com/office/officeart/2005/8/layout/orgChart1"/>
    <dgm:cxn modelId="{5F548C4D-632E-4825-B4D4-42A282F57FC9}" type="presParOf" srcId="{B663D001-393D-46AA-8BEA-7AF528065F06}" destId="{3F0DE9BE-BA04-425B-85C2-103ECB9F3B5A}" srcOrd="0" destOrd="0" presId="urn:microsoft.com/office/officeart/2005/8/layout/orgChart1"/>
    <dgm:cxn modelId="{BD0B9DFC-DD0E-41BB-B627-799C402655BF}" type="presParOf" srcId="{3F0DE9BE-BA04-425B-85C2-103ECB9F3B5A}" destId="{69CC0A50-205F-43E1-91D2-FBD1D348EF25}" srcOrd="0" destOrd="0" presId="urn:microsoft.com/office/officeart/2005/8/layout/orgChart1"/>
    <dgm:cxn modelId="{9AD1EE1A-58A7-4EA6-AA5B-567C3D689B79}" type="presParOf" srcId="{3F0DE9BE-BA04-425B-85C2-103ECB9F3B5A}" destId="{A067A5F7-EFF2-4CC3-BC18-5AF416F714B8}" srcOrd="1" destOrd="0" presId="urn:microsoft.com/office/officeart/2005/8/layout/orgChart1"/>
    <dgm:cxn modelId="{FA60FDC6-768C-44C7-98D7-A3D2F9602CE4}" type="presParOf" srcId="{B663D001-393D-46AA-8BEA-7AF528065F06}" destId="{52A6B920-04CA-4B36-AE4E-91868018166D}" srcOrd="1" destOrd="0" presId="urn:microsoft.com/office/officeart/2005/8/layout/orgChart1"/>
    <dgm:cxn modelId="{408F9792-1707-45B9-961B-A9E7D4A455B3}" type="presParOf" srcId="{B663D001-393D-46AA-8BEA-7AF528065F06}" destId="{F2B5517C-B857-4961-8A73-D7020432F1FE}" srcOrd="2" destOrd="0" presId="urn:microsoft.com/office/officeart/2005/8/layout/orgChart1"/>
    <dgm:cxn modelId="{B368A126-9488-4A39-9BE3-9A4218521D5D}" type="presParOf" srcId="{DA2454A6-4B69-422C-B283-251DFE2B044A}" destId="{8716BBE4-E7AF-42AE-8EA2-CDEE57239F41}" srcOrd="2" destOrd="0" presId="urn:microsoft.com/office/officeart/2005/8/layout/orgChart1"/>
    <dgm:cxn modelId="{C810A36A-2FDC-4D13-B0FC-57D1893D703F}" type="presParOf" srcId="{BC52FF9E-8EB2-4D2F-9237-B587B3854567}" destId="{91FBBC49-4832-49A3-AC0C-2680038C706D}" srcOrd="2" destOrd="0" presId="urn:microsoft.com/office/officeart/2005/8/layout/orgChart1"/>
    <dgm:cxn modelId="{03EBAC19-E393-4D30-BE26-C012DCA0F074}" type="presParOf" srcId="{BC52FF9E-8EB2-4D2F-9237-B587B3854567}" destId="{D591FD13-F79F-4DD6-93F7-A356D3232A3D}" srcOrd="3" destOrd="0" presId="urn:microsoft.com/office/officeart/2005/8/layout/orgChart1"/>
    <dgm:cxn modelId="{D63975E4-786C-46CD-B9A8-7947CC61A357}" type="presParOf" srcId="{D591FD13-F79F-4DD6-93F7-A356D3232A3D}" destId="{AADCEB94-A38A-4817-8E4D-72D8905CAF9B}" srcOrd="0" destOrd="0" presId="urn:microsoft.com/office/officeart/2005/8/layout/orgChart1"/>
    <dgm:cxn modelId="{9462C21B-85C9-45A8-8B5D-977CB205A0A5}" type="presParOf" srcId="{AADCEB94-A38A-4817-8E4D-72D8905CAF9B}" destId="{5F5BB9AF-4411-4A4E-A7C5-3764E67284AF}" srcOrd="0" destOrd="0" presId="urn:microsoft.com/office/officeart/2005/8/layout/orgChart1"/>
    <dgm:cxn modelId="{4A3B97F9-FFEC-48DD-B2A5-3FF2FFDA0862}" type="presParOf" srcId="{AADCEB94-A38A-4817-8E4D-72D8905CAF9B}" destId="{C534600B-B126-4D24-A93B-554AD99A9AAC}" srcOrd="1" destOrd="0" presId="urn:microsoft.com/office/officeart/2005/8/layout/orgChart1"/>
    <dgm:cxn modelId="{DF89638D-A581-4BDF-8D9D-389A5E359EA2}" type="presParOf" srcId="{D591FD13-F79F-4DD6-93F7-A356D3232A3D}" destId="{34E20D24-348E-40B6-A0A2-6158A5C5C8EA}" srcOrd="1" destOrd="0" presId="urn:microsoft.com/office/officeart/2005/8/layout/orgChart1"/>
    <dgm:cxn modelId="{F475475C-B5C0-412D-89FC-E4927919BF1D}" type="presParOf" srcId="{34E20D24-348E-40B6-A0A2-6158A5C5C8EA}" destId="{C58BEE79-F5BB-4029-BE03-2CCD15939F64}" srcOrd="0" destOrd="0" presId="urn:microsoft.com/office/officeart/2005/8/layout/orgChart1"/>
    <dgm:cxn modelId="{31C63418-83E6-44EE-AB77-316A40EFA05F}" type="presParOf" srcId="{34E20D24-348E-40B6-A0A2-6158A5C5C8EA}" destId="{604E505A-28AC-4F7A-BB65-488813A11FD8}" srcOrd="1" destOrd="0" presId="urn:microsoft.com/office/officeart/2005/8/layout/orgChart1"/>
    <dgm:cxn modelId="{7C6DE15E-96AB-4DAB-A177-D3076EAF7B31}" type="presParOf" srcId="{604E505A-28AC-4F7A-BB65-488813A11FD8}" destId="{F31F8C5D-F882-4153-A0B0-6E5D15BB81E8}" srcOrd="0" destOrd="0" presId="urn:microsoft.com/office/officeart/2005/8/layout/orgChart1"/>
    <dgm:cxn modelId="{F3B0C1C5-394A-4571-874D-EB8D130C0325}" type="presParOf" srcId="{F31F8C5D-F882-4153-A0B0-6E5D15BB81E8}" destId="{51F90F28-FD9A-4610-8843-72C2EB945559}" srcOrd="0" destOrd="0" presId="urn:microsoft.com/office/officeart/2005/8/layout/orgChart1"/>
    <dgm:cxn modelId="{CC9C23CD-1EF1-4369-9015-C7285A4D2AEB}" type="presParOf" srcId="{F31F8C5D-F882-4153-A0B0-6E5D15BB81E8}" destId="{9A6D0CC5-CD0B-4044-B9FE-A52391A2EDB8}" srcOrd="1" destOrd="0" presId="urn:microsoft.com/office/officeart/2005/8/layout/orgChart1"/>
    <dgm:cxn modelId="{CE5F8A43-EF87-4206-A1EA-46C08ED2ED83}" type="presParOf" srcId="{604E505A-28AC-4F7A-BB65-488813A11FD8}" destId="{0BCD8756-742E-4C13-9C36-3B46F0C1D97B}" srcOrd="1" destOrd="0" presId="urn:microsoft.com/office/officeart/2005/8/layout/orgChart1"/>
    <dgm:cxn modelId="{9FE9625E-1278-492E-9848-0BA9C3D96356}" type="presParOf" srcId="{604E505A-28AC-4F7A-BB65-488813A11FD8}" destId="{0E6E7DE0-0376-4E5D-9DD6-7B50EE7B0FD8}" srcOrd="2" destOrd="0" presId="urn:microsoft.com/office/officeart/2005/8/layout/orgChart1"/>
    <dgm:cxn modelId="{6A3D2732-45DC-4E3D-B2C3-510645A6143F}" type="presParOf" srcId="{D591FD13-F79F-4DD6-93F7-A356D3232A3D}" destId="{2A0EC0E4-D4CF-4122-9C61-6D165C0D0490}" srcOrd="2" destOrd="0" presId="urn:microsoft.com/office/officeart/2005/8/layout/orgChart1"/>
    <dgm:cxn modelId="{89994214-26FF-4EAB-873E-482E182B7980}" type="presParOf" srcId="{B8F72A8A-1760-4142-B7DC-051C1C1782EE}" destId="{092500BD-EF4F-4137-B4FA-06C585ED6AA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AE95D9-56CE-472F-8440-A563BB5C59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B06C96-6E38-4BF6-A176-58162BEDDEB1}">
      <dgm:prSet phldrT="[Текст]"/>
      <dgm:spPr/>
      <dgm:t>
        <a:bodyPr/>
        <a:lstStyle/>
        <a:p>
          <a:r>
            <a:rPr lang="ru-RU" dirty="0"/>
            <a:t>Задачи</a:t>
          </a:r>
        </a:p>
      </dgm:t>
    </dgm:pt>
    <dgm:pt modelId="{18CFEF9B-189F-4602-9D87-A8FACACA1D58}" type="parTrans" cxnId="{4FAEF8E1-12F8-4E60-BB34-F72AD31C7AFD}">
      <dgm:prSet/>
      <dgm:spPr/>
      <dgm:t>
        <a:bodyPr/>
        <a:lstStyle/>
        <a:p>
          <a:endParaRPr lang="ru-RU"/>
        </a:p>
      </dgm:t>
    </dgm:pt>
    <dgm:pt modelId="{C521EC67-F208-448C-9528-0742687E3520}" type="sibTrans" cxnId="{4FAEF8E1-12F8-4E60-BB34-F72AD31C7AFD}">
      <dgm:prSet/>
      <dgm:spPr/>
      <dgm:t>
        <a:bodyPr/>
        <a:lstStyle/>
        <a:p>
          <a:endParaRPr lang="ru-RU"/>
        </a:p>
      </dgm:t>
    </dgm:pt>
    <dgm:pt modelId="{035050D4-4C38-4273-89D4-4F497A577943}">
      <dgm:prSet phldrT="[Текст]"/>
      <dgm:spPr/>
      <dgm:t>
        <a:bodyPr/>
        <a:lstStyle/>
        <a:p>
          <a:r>
            <a:rPr lang="ru-RU" dirty="0"/>
            <a:t>Закрепление правил, которые регулируют поведенческую сторону сотрудников</a:t>
          </a:r>
        </a:p>
      </dgm:t>
    </dgm:pt>
    <dgm:pt modelId="{BF507215-34E5-42F4-835B-A8051ED04EC7}" type="parTrans" cxnId="{8CF1BE7B-06D2-4A2A-BEB2-C0511726F4EA}">
      <dgm:prSet/>
      <dgm:spPr/>
      <dgm:t>
        <a:bodyPr/>
        <a:lstStyle/>
        <a:p>
          <a:endParaRPr lang="ru-RU"/>
        </a:p>
      </dgm:t>
    </dgm:pt>
    <dgm:pt modelId="{8C9667CC-A885-4BFE-9CDA-27C2E5DE1913}" type="sibTrans" cxnId="{8CF1BE7B-06D2-4A2A-BEB2-C0511726F4EA}">
      <dgm:prSet/>
      <dgm:spPr/>
      <dgm:t>
        <a:bodyPr/>
        <a:lstStyle/>
        <a:p>
          <a:endParaRPr lang="ru-RU"/>
        </a:p>
      </dgm:t>
    </dgm:pt>
    <dgm:pt modelId="{9583D152-9AD6-4662-94C4-896454BDE166}">
      <dgm:prSet phldrT="[Текст]"/>
      <dgm:spPr/>
      <dgm:t>
        <a:bodyPr/>
        <a:lstStyle/>
        <a:p>
          <a:r>
            <a:rPr lang="ru-RU" dirty="0"/>
            <a:t>Создание ценностей, к которым нужно стремиться и их держаться</a:t>
          </a:r>
        </a:p>
      </dgm:t>
    </dgm:pt>
    <dgm:pt modelId="{B86379E9-AE59-4EC2-A581-02737ACD1CD7}" type="parTrans" cxnId="{465D6BE6-6AD4-42CB-971E-CF5A94D69B42}">
      <dgm:prSet/>
      <dgm:spPr/>
      <dgm:t>
        <a:bodyPr/>
        <a:lstStyle/>
        <a:p>
          <a:endParaRPr lang="ru-RU"/>
        </a:p>
      </dgm:t>
    </dgm:pt>
    <dgm:pt modelId="{262B40EB-DF61-4CB2-BBD6-B5C2DE599378}" type="sibTrans" cxnId="{465D6BE6-6AD4-42CB-971E-CF5A94D69B42}">
      <dgm:prSet/>
      <dgm:spPr/>
      <dgm:t>
        <a:bodyPr/>
        <a:lstStyle/>
        <a:p>
          <a:endParaRPr lang="ru-RU"/>
        </a:p>
      </dgm:t>
    </dgm:pt>
    <dgm:pt modelId="{63BFE1AE-220C-4A2D-9B59-68C40BA07DBC}">
      <dgm:prSet phldrT="[Текст]"/>
      <dgm:spPr/>
      <dgm:t>
        <a:bodyPr/>
        <a:lstStyle/>
        <a:p>
          <a:r>
            <a:rPr lang="ru-RU" dirty="0"/>
            <a:t>Формирование положительных качеств характера </a:t>
          </a:r>
          <a:r>
            <a:rPr lang="ru-RU" dirty="0" err="1"/>
            <a:t>чловека</a:t>
          </a:r>
          <a:endParaRPr lang="ru-RU" dirty="0"/>
        </a:p>
      </dgm:t>
    </dgm:pt>
    <dgm:pt modelId="{F3FB9D8A-A342-469C-B9FE-724F31D48BEA}" type="parTrans" cxnId="{A6E6586B-3730-4CA3-B62A-86C505DCF4A1}">
      <dgm:prSet/>
      <dgm:spPr/>
      <dgm:t>
        <a:bodyPr/>
        <a:lstStyle/>
        <a:p>
          <a:endParaRPr lang="ru-RU"/>
        </a:p>
      </dgm:t>
    </dgm:pt>
    <dgm:pt modelId="{B52C16F7-4657-4513-BB12-8683BEBFCFEE}" type="sibTrans" cxnId="{A6E6586B-3730-4CA3-B62A-86C505DCF4A1}">
      <dgm:prSet/>
      <dgm:spPr/>
      <dgm:t>
        <a:bodyPr/>
        <a:lstStyle/>
        <a:p>
          <a:endParaRPr lang="ru-RU"/>
        </a:p>
      </dgm:t>
    </dgm:pt>
    <dgm:pt modelId="{FDB967F1-EEC6-42EB-AFCA-0DA030CB0309}" type="pres">
      <dgm:prSet presAssocID="{79AE95D9-56CE-472F-8440-A563BB5C59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2150E22-1496-419B-A46E-5F1EC99B4C78}" type="pres">
      <dgm:prSet presAssocID="{D9B06C96-6E38-4BF6-A176-58162BEDDEB1}" presName="hierRoot1" presStyleCnt="0">
        <dgm:presLayoutVars>
          <dgm:hierBranch val="init"/>
        </dgm:presLayoutVars>
      </dgm:prSet>
      <dgm:spPr/>
    </dgm:pt>
    <dgm:pt modelId="{D0796564-7B1A-45ED-8122-D1C6AD2714F0}" type="pres">
      <dgm:prSet presAssocID="{D9B06C96-6E38-4BF6-A176-58162BEDDEB1}" presName="rootComposite1" presStyleCnt="0"/>
      <dgm:spPr/>
    </dgm:pt>
    <dgm:pt modelId="{9F64411F-A79A-435B-ADB8-E756C5AB9E44}" type="pres">
      <dgm:prSet presAssocID="{D9B06C96-6E38-4BF6-A176-58162BEDDEB1}" presName="rootText1" presStyleLbl="node0" presStyleIdx="0" presStyleCnt="1">
        <dgm:presLayoutVars>
          <dgm:chPref val="3"/>
        </dgm:presLayoutVars>
      </dgm:prSet>
      <dgm:spPr/>
    </dgm:pt>
    <dgm:pt modelId="{51262E94-72A5-4C16-B657-1EB133F949D3}" type="pres">
      <dgm:prSet presAssocID="{D9B06C96-6E38-4BF6-A176-58162BEDDEB1}" presName="rootConnector1" presStyleLbl="node1" presStyleIdx="0" presStyleCnt="0"/>
      <dgm:spPr/>
    </dgm:pt>
    <dgm:pt modelId="{55C82772-B98A-448E-83AD-F48678648E5E}" type="pres">
      <dgm:prSet presAssocID="{D9B06C96-6E38-4BF6-A176-58162BEDDEB1}" presName="hierChild2" presStyleCnt="0"/>
      <dgm:spPr/>
    </dgm:pt>
    <dgm:pt modelId="{FA8892FF-466E-4774-AB41-1F3A022C8FE8}" type="pres">
      <dgm:prSet presAssocID="{BF507215-34E5-42F4-835B-A8051ED04EC7}" presName="Name37" presStyleLbl="parChTrans1D2" presStyleIdx="0" presStyleCnt="3"/>
      <dgm:spPr/>
    </dgm:pt>
    <dgm:pt modelId="{8EA88EF0-4C83-4E89-A65F-DD85F8239BDC}" type="pres">
      <dgm:prSet presAssocID="{035050D4-4C38-4273-89D4-4F497A577943}" presName="hierRoot2" presStyleCnt="0">
        <dgm:presLayoutVars>
          <dgm:hierBranch val="init"/>
        </dgm:presLayoutVars>
      </dgm:prSet>
      <dgm:spPr/>
    </dgm:pt>
    <dgm:pt modelId="{5DBF1525-044C-403F-B273-CF197CB56702}" type="pres">
      <dgm:prSet presAssocID="{035050D4-4C38-4273-89D4-4F497A577943}" presName="rootComposite" presStyleCnt="0"/>
      <dgm:spPr/>
    </dgm:pt>
    <dgm:pt modelId="{0CA2CBD9-9FC6-4237-9E91-53AFAA053B23}" type="pres">
      <dgm:prSet presAssocID="{035050D4-4C38-4273-89D4-4F497A577943}" presName="rootText" presStyleLbl="node2" presStyleIdx="0" presStyleCnt="3">
        <dgm:presLayoutVars>
          <dgm:chPref val="3"/>
        </dgm:presLayoutVars>
      </dgm:prSet>
      <dgm:spPr/>
    </dgm:pt>
    <dgm:pt modelId="{374830A0-14E7-4477-937A-6F4A64107759}" type="pres">
      <dgm:prSet presAssocID="{035050D4-4C38-4273-89D4-4F497A577943}" presName="rootConnector" presStyleLbl="node2" presStyleIdx="0" presStyleCnt="3"/>
      <dgm:spPr/>
    </dgm:pt>
    <dgm:pt modelId="{A597938C-080A-436B-8260-37BD95F4194C}" type="pres">
      <dgm:prSet presAssocID="{035050D4-4C38-4273-89D4-4F497A577943}" presName="hierChild4" presStyleCnt="0"/>
      <dgm:spPr/>
    </dgm:pt>
    <dgm:pt modelId="{3D638A51-1672-4B2E-97C3-C61278ACD200}" type="pres">
      <dgm:prSet presAssocID="{035050D4-4C38-4273-89D4-4F497A577943}" presName="hierChild5" presStyleCnt="0"/>
      <dgm:spPr/>
    </dgm:pt>
    <dgm:pt modelId="{1F40CDF4-9FA4-4E40-AECA-7C1F43D554AC}" type="pres">
      <dgm:prSet presAssocID="{B86379E9-AE59-4EC2-A581-02737ACD1CD7}" presName="Name37" presStyleLbl="parChTrans1D2" presStyleIdx="1" presStyleCnt="3"/>
      <dgm:spPr/>
    </dgm:pt>
    <dgm:pt modelId="{58FB11E4-F1D5-4A1F-A5AB-1C654E44D1B6}" type="pres">
      <dgm:prSet presAssocID="{9583D152-9AD6-4662-94C4-896454BDE166}" presName="hierRoot2" presStyleCnt="0">
        <dgm:presLayoutVars>
          <dgm:hierBranch val="init"/>
        </dgm:presLayoutVars>
      </dgm:prSet>
      <dgm:spPr/>
    </dgm:pt>
    <dgm:pt modelId="{556AA725-0350-4B6B-924D-26200376F801}" type="pres">
      <dgm:prSet presAssocID="{9583D152-9AD6-4662-94C4-896454BDE166}" presName="rootComposite" presStyleCnt="0"/>
      <dgm:spPr/>
    </dgm:pt>
    <dgm:pt modelId="{78FD3D58-ED95-4C9D-A338-1C2226FE9CA6}" type="pres">
      <dgm:prSet presAssocID="{9583D152-9AD6-4662-94C4-896454BDE166}" presName="rootText" presStyleLbl="node2" presStyleIdx="1" presStyleCnt="3">
        <dgm:presLayoutVars>
          <dgm:chPref val="3"/>
        </dgm:presLayoutVars>
      </dgm:prSet>
      <dgm:spPr/>
    </dgm:pt>
    <dgm:pt modelId="{695AD56A-D30D-4A18-8BA0-7F5204F778A9}" type="pres">
      <dgm:prSet presAssocID="{9583D152-9AD6-4662-94C4-896454BDE166}" presName="rootConnector" presStyleLbl="node2" presStyleIdx="1" presStyleCnt="3"/>
      <dgm:spPr/>
    </dgm:pt>
    <dgm:pt modelId="{0D0129B0-BCDA-4125-BBE9-83F27146938A}" type="pres">
      <dgm:prSet presAssocID="{9583D152-9AD6-4662-94C4-896454BDE166}" presName="hierChild4" presStyleCnt="0"/>
      <dgm:spPr/>
    </dgm:pt>
    <dgm:pt modelId="{FB065B1E-E237-4F9B-AB68-1047DED0DA92}" type="pres">
      <dgm:prSet presAssocID="{9583D152-9AD6-4662-94C4-896454BDE166}" presName="hierChild5" presStyleCnt="0"/>
      <dgm:spPr/>
    </dgm:pt>
    <dgm:pt modelId="{8517402F-442F-42F0-BC1D-1B7A3509ACF0}" type="pres">
      <dgm:prSet presAssocID="{F3FB9D8A-A342-469C-B9FE-724F31D48BEA}" presName="Name37" presStyleLbl="parChTrans1D2" presStyleIdx="2" presStyleCnt="3"/>
      <dgm:spPr/>
    </dgm:pt>
    <dgm:pt modelId="{91346963-0E84-41F4-80C8-4195E7B15A70}" type="pres">
      <dgm:prSet presAssocID="{63BFE1AE-220C-4A2D-9B59-68C40BA07DBC}" presName="hierRoot2" presStyleCnt="0">
        <dgm:presLayoutVars>
          <dgm:hierBranch val="init"/>
        </dgm:presLayoutVars>
      </dgm:prSet>
      <dgm:spPr/>
    </dgm:pt>
    <dgm:pt modelId="{189895D4-4C2B-406E-A018-E277F91015D9}" type="pres">
      <dgm:prSet presAssocID="{63BFE1AE-220C-4A2D-9B59-68C40BA07DBC}" presName="rootComposite" presStyleCnt="0"/>
      <dgm:spPr/>
    </dgm:pt>
    <dgm:pt modelId="{C59C92CE-95EB-4073-BEBD-0B73F3B87535}" type="pres">
      <dgm:prSet presAssocID="{63BFE1AE-220C-4A2D-9B59-68C40BA07DBC}" presName="rootText" presStyleLbl="node2" presStyleIdx="2" presStyleCnt="3">
        <dgm:presLayoutVars>
          <dgm:chPref val="3"/>
        </dgm:presLayoutVars>
      </dgm:prSet>
      <dgm:spPr/>
    </dgm:pt>
    <dgm:pt modelId="{A81F8969-4A8B-4624-9DCB-36060C8D1B9A}" type="pres">
      <dgm:prSet presAssocID="{63BFE1AE-220C-4A2D-9B59-68C40BA07DBC}" presName="rootConnector" presStyleLbl="node2" presStyleIdx="2" presStyleCnt="3"/>
      <dgm:spPr/>
    </dgm:pt>
    <dgm:pt modelId="{29312C96-1243-4CD6-8B05-78510E36B668}" type="pres">
      <dgm:prSet presAssocID="{63BFE1AE-220C-4A2D-9B59-68C40BA07DBC}" presName="hierChild4" presStyleCnt="0"/>
      <dgm:spPr/>
    </dgm:pt>
    <dgm:pt modelId="{5F832B6B-1D1C-4095-B728-DEFEF1386EEB}" type="pres">
      <dgm:prSet presAssocID="{63BFE1AE-220C-4A2D-9B59-68C40BA07DBC}" presName="hierChild5" presStyleCnt="0"/>
      <dgm:spPr/>
    </dgm:pt>
    <dgm:pt modelId="{6E3389EB-8F4D-48D7-92C9-8CF4F6D59DA0}" type="pres">
      <dgm:prSet presAssocID="{D9B06C96-6E38-4BF6-A176-58162BEDDEB1}" presName="hierChild3" presStyleCnt="0"/>
      <dgm:spPr/>
    </dgm:pt>
  </dgm:ptLst>
  <dgm:cxnLst>
    <dgm:cxn modelId="{DD8C0207-F0F5-40F9-83A8-604009AB242E}" type="presOf" srcId="{63BFE1AE-220C-4A2D-9B59-68C40BA07DBC}" destId="{C59C92CE-95EB-4073-BEBD-0B73F3B87535}" srcOrd="0" destOrd="0" presId="urn:microsoft.com/office/officeart/2005/8/layout/orgChart1"/>
    <dgm:cxn modelId="{A581D70E-ADCB-45EC-BAD6-EBAF36458394}" type="presOf" srcId="{035050D4-4C38-4273-89D4-4F497A577943}" destId="{0CA2CBD9-9FC6-4237-9E91-53AFAA053B23}" srcOrd="0" destOrd="0" presId="urn:microsoft.com/office/officeart/2005/8/layout/orgChart1"/>
    <dgm:cxn modelId="{8BBEB216-E480-4213-BA94-D7EA346E6A1F}" type="presOf" srcId="{D9B06C96-6E38-4BF6-A176-58162BEDDEB1}" destId="{9F64411F-A79A-435B-ADB8-E756C5AB9E44}" srcOrd="0" destOrd="0" presId="urn:microsoft.com/office/officeart/2005/8/layout/orgChart1"/>
    <dgm:cxn modelId="{42D38627-A5E0-4005-96CE-BAA909BCAFAF}" type="presOf" srcId="{035050D4-4C38-4273-89D4-4F497A577943}" destId="{374830A0-14E7-4477-937A-6F4A64107759}" srcOrd="1" destOrd="0" presId="urn:microsoft.com/office/officeart/2005/8/layout/orgChart1"/>
    <dgm:cxn modelId="{F7C22936-03B9-445D-B17A-3992EED53C73}" type="presOf" srcId="{79AE95D9-56CE-472F-8440-A563BB5C5965}" destId="{FDB967F1-EEC6-42EB-AFCA-0DA030CB0309}" srcOrd="0" destOrd="0" presId="urn:microsoft.com/office/officeart/2005/8/layout/orgChart1"/>
    <dgm:cxn modelId="{CB5DDC45-8589-40F9-AF1F-48A6491EC1CA}" type="presOf" srcId="{BF507215-34E5-42F4-835B-A8051ED04EC7}" destId="{FA8892FF-466E-4774-AB41-1F3A022C8FE8}" srcOrd="0" destOrd="0" presId="urn:microsoft.com/office/officeart/2005/8/layout/orgChart1"/>
    <dgm:cxn modelId="{346EF549-70F1-4B7E-BA79-949F776CB4A7}" type="presOf" srcId="{9583D152-9AD6-4662-94C4-896454BDE166}" destId="{78FD3D58-ED95-4C9D-A338-1C2226FE9CA6}" srcOrd="0" destOrd="0" presId="urn:microsoft.com/office/officeart/2005/8/layout/orgChart1"/>
    <dgm:cxn modelId="{A6E6586B-3730-4CA3-B62A-86C505DCF4A1}" srcId="{D9B06C96-6E38-4BF6-A176-58162BEDDEB1}" destId="{63BFE1AE-220C-4A2D-9B59-68C40BA07DBC}" srcOrd="2" destOrd="0" parTransId="{F3FB9D8A-A342-469C-B9FE-724F31D48BEA}" sibTransId="{B52C16F7-4657-4513-BB12-8683BEBFCFEE}"/>
    <dgm:cxn modelId="{8CF1BE7B-06D2-4A2A-BEB2-C0511726F4EA}" srcId="{D9B06C96-6E38-4BF6-A176-58162BEDDEB1}" destId="{035050D4-4C38-4273-89D4-4F497A577943}" srcOrd="0" destOrd="0" parTransId="{BF507215-34E5-42F4-835B-A8051ED04EC7}" sibTransId="{8C9667CC-A885-4BFE-9CDA-27C2E5DE1913}"/>
    <dgm:cxn modelId="{B615AB8A-21B8-4E63-A05F-7F466748AFC7}" type="presOf" srcId="{D9B06C96-6E38-4BF6-A176-58162BEDDEB1}" destId="{51262E94-72A5-4C16-B657-1EB133F949D3}" srcOrd="1" destOrd="0" presId="urn:microsoft.com/office/officeart/2005/8/layout/orgChart1"/>
    <dgm:cxn modelId="{D02C94C0-0471-4FFE-84CF-A63243163EE7}" type="presOf" srcId="{B86379E9-AE59-4EC2-A581-02737ACD1CD7}" destId="{1F40CDF4-9FA4-4E40-AECA-7C1F43D554AC}" srcOrd="0" destOrd="0" presId="urn:microsoft.com/office/officeart/2005/8/layout/orgChart1"/>
    <dgm:cxn modelId="{FC2B82C1-2B36-45B0-8E5E-0EC24C830A0D}" type="presOf" srcId="{9583D152-9AD6-4662-94C4-896454BDE166}" destId="{695AD56A-D30D-4A18-8BA0-7F5204F778A9}" srcOrd="1" destOrd="0" presId="urn:microsoft.com/office/officeart/2005/8/layout/orgChart1"/>
    <dgm:cxn modelId="{609699D0-A21E-4BEA-8C84-99D7DC4CCEE6}" type="presOf" srcId="{F3FB9D8A-A342-469C-B9FE-724F31D48BEA}" destId="{8517402F-442F-42F0-BC1D-1B7A3509ACF0}" srcOrd="0" destOrd="0" presId="urn:microsoft.com/office/officeart/2005/8/layout/orgChart1"/>
    <dgm:cxn modelId="{4FAEF8E1-12F8-4E60-BB34-F72AD31C7AFD}" srcId="{79AE95D9-56CE-472F-8440-A563BB5C5965}" destId="{D9B06C96-6E38-4BF6-A176-58162BEDDEB1}" srcOrd="0" destOrd="0" parTransId="{18CFEF9B-189F-4602-9D87-A8FACACA1D58}" sibTransId="{C521EC67-F208-448C-9528-0742687E3520}"/>
    <dgm:cxn modelId="{465D6BE6-6AD4-42CB-971E-CF5A94D69B42}" srcId="{D9B06C96-6E38-4BF6-A176-58162BEDDEB1}" destId="{9583D152-9AD6-4662-94C4-896454BDE166}" srcOrd="1" destOrd="0" parTransId="{B86379E9-AE59-4EC2-A581-02737ACD1CD7}" sibTransId="{262B40EB-DF61-4CB2-BBD6-B5C2DE599378}"/>
    <dgm:cxn modelId="{F7AFC9FC-43DE-4754-B63E-C6905FE4683E}" type="presOf" srcId="{63BFE1AE-220C-4A2D-9B59-68C40BA07DBC}" destId="{A81F8969-4A8B-4624-9DCB-36060C8D1B9A}" srcOrd="1" destOrd="0" presId="urn:microsoft.com/office/officeart/2005/8/layout/orgChart1"/>
    <dgm:cxn modelId="{03656698-147B-48DC-BE9F-44E7CA9351C4}" type="presParOf" srcId="{FDB967F1-EEC6-42EB-AFCA-0DA030CB0309}" destId="{22150E22-1496-419B-A46E-5F1EC99B4C78}" srcOrd="0" destOrd="0" presId="urn:microsoft.com/office/officeart/2005/8/layout/orgChart1"/>
    <dgm:cxn modelId="{997F0094-D0BB-4475-9DDA-672DC4C47302}" type="presParOf" srcId="{22150E22-1496-419B-A46E-5F1EC99B4C78}" destId="{D0796564-7B1A-45ED-8122-D1C6AD2714F0}" srcOrd="0" destOrd="0" presId="urn:microsoft.com/office/officeart/2005/8/layout/orgChart1"/>
    <dgm:cxn modelId="{1B020AEA-5D50-4222-9999-E7A4D5A09060}" type="presParOf" srcId="{D0796564-7B1A-45ED-8122-D1C6AD2714F0}" destId="{9F64411F-A79A-435B-ADB8-E756C5AB9E44}" srcOrd="0" destOrd="0" presId="urn:microsoft.com/office/officeart/2005/8/layout/orgChart1"/>
    <dgm:cxn modelId="{F6A85CBE-B9AD-46D5-BBF7-91B8F820A7EF}" type="presParOf" srcId="{D0796564-7B1A-45ED-8122-D1C6AD2714F0}" destId="{51262E94-72A5-4C16-B657-1EB133F949D3}" srcOrd="1" destOrd="0" presId="urn:microsoft.com/office/officeart/2005/8/layout/orgChart1"/>
    <dgm:cxn modelId="{BF4F0B03-3656-431E-BF80-F4D674635C37}" type="presParOf" srcId="{22150E22-1496-419B-A46E-5F1EC99B4C78}" destId="{55C82772-B98A-448E-83AD-F48678648E5E}" srcOrd="1" destOrd="0" presId="urn:microsoft.com/office/officeart/2005/8/layout/orgChart1"/>
    <dgm:cxn modelId="{25D045FD-8AA8-41FF-B85C-FCFFDD14D7A7}" type="presParOf" srcId="{55C82772-B98A-448E-83AD-F48678648E5E}" destId="{FA8892FF-466E-4774-AB41-1F3A022C8FE8}" srcOrd="0" destOrd="0" presId="urn:microsoft.com/office/officeart/2005/8/layout/orgChart1"/>
    <dgm:cxn modelId="{5498365B-8482-4113-9A32-AE7582420346}" type="presParOf" srcId="{55C82772-B98A-448E-83AD-F48678648E5E}" destId="{8EA88EF0-4C83-4E89-A65F-DD85F8239BDC}" srcOrd="1" destOrd="0" presId="urn:microsoft.com/office/officeart/2005/8/layout/orgChart1"/>
    <dgm:cxn modelId="{CE50916C-C091-4374-B510-7AA2C03FB94E}" type="presParOf" srcId="{8EA88EF0-4C83-4E89-A65F-DD85F8239BDC}" destId="{5DBF1525-044C-403F-B273-CF197CB56702}" srcOrd="0" destOrd="0" presId="urn:microsoft.com/office/officeart/2005/8/layout/orgChart1"/>
    <dgm:cxn modelId="{2AF8B477-B825-41BC-AC60-826532FB13C6}" type="presParOf" srcId="{5DBF1525-044C-403F-B273-CF197CB56702}" destId="{0CA2CBD9-9FC6-4237-9E91-53AFAA053B23}" srcOrd="0" destOrd="0" presId="urn:microsoft.com/office/officeart/2005/8/layout/orgChart1"/>
    <dgm:cxn modelId="{7DD53BF3-DB0B-4E61-922D-3D2C7C6CEED6}" type="presParOf" srcId="{5DBF1525-044C-403F-B273-CF197CB56702}" destId="{374830A0-14E7-4477-937A-6F4A64107759}" srcOrd="1" destOrd="0" presId="urn:microsoft.com/office/officeart/2005/8/layout/orgChart1"/>
    <dgm:cxn modelId="{7388C9CB-5CE9-418B-BF53-A00754EFC512}" type="presParOf" srcId="{8EA88EF0-4C83-4E89-A65F-DD85F8239BDC}" destId="{A597938C-080A-436B-8260-37BD95F4194C}" srcOrd="1" destOrd="0" presId="urn:microsoft.com/office/officeart/2005/8/layout/orgChart1"/>
    <dgm:cxn modelId="{346FDFE0-CE9A-411C-B151-DAEAE635815F}" type="presParOf" srcId="{8EA88EF0-4C83-4E89-A65F-DD85F8239BDC}" destId="{3D638A51-1672-4B2E-97C3-C61278ACD200}" srcOrd="2" destOrd="0" presId="urn:microsoft.com/office/officeart/2005/8/layout/orgChart1"/>
    <dgm:cxn modelId="{B353B2BC-0006-4520-8ADE-B5AA0082D20E}" type="presParOf" srcId="{55C82772-B98A-448E-83AD-F48678648E5E}" destId="{1F40CDF4-9FA4-4E40-AECA-7C1F43D554AC}" srcOrd="2" destOrd="0" presId="urn:microsoft.com/office/officeart/2005/8/layout/orgChart1"/>
    <dgm:cxn modelId="{110F94F8-2731-4CB0-BD3E-DCA3AE196CDE}" type="presParOf" srcId="{55C82772-B98A-448E-83AD-F48678648E5E}" destId="{58FB11E4-F1D5-4A1F-A5AB-1C654E44D1B6}" srcOrd="3" destOrd="0" presId="urn:microsoft.com/office/officeart/2005/8/layout/orgChart1"/>
    <dgm:cxn modelId="{0E126A32-D2A7-4EAB-B07E-F3AB1015FAA2}" type="presParOf" srcId="{58FB11E4-F1D5-4A1F-A5AB-1C654E44D1B6}" destId="{556AA725-0350-4B6B-924D-26200376F801}" srcOrd="0" destOrd="0" presId="urn:microsoft.com/office/officeart/2005/8/layout/orgChart1"/>
    <dgm:cxn modelId="{FCD888E4-4714-4295-9957-1A87FDA9AA98}" type="presParOf" srcId="{556AA725-0350-4B6B-924D-26200376F801}" destId="{78FD3D58-ED95-4C9D-A338-1C2226FE9CA6}" srcOrd="0" destOrd="0" presId="urn:microsoft.com/office/officeart/2005/8/layout/orgChart1"/>
    <dgm:cxn modelId="{99BA6142-5077-4E32-9DC6-68062A914C26}" type="presParOf" srcId="{556AA725-0350-4B6B-924D-26200376F801}" destId="{695AD56A-D30D-4A18-8BA0-7F5204F778A9}" srcOrd="1" destOrd="0" presId="urn:microsoft.com/office/officeart/2005/8/layout/orgChart1"/>
    <dgm:cxn modelId="{22459DBD-8510-4212-9B67-1E1E13F23282}" type="presParOf" srcId="{58FB11E4-F1D5-4A1F-A5AB-1C654E44D1B6}" destId="{0D0129B0-BCDA-4125-BBE9-83F27146938A}" srcOrd="1" destOrd="0" presId="urn:microsoft.com/office/officeart/2005/8/layout/orgChart1"/>
    <dgm:cxn modelId="{361EFCBC-9BC3-46B3-A583-747232AACFA8}" type="presParOf" srcId="{58FB11E4-F1D5-4A1F-A5AB-1C654E44D1B6}" destId="{FB065B1E-E237-4F9B-AB68-1047DED0DA92}" srcOrd="2" destOrd="0" presId="urn:microsoft.com/office/officeart/2005/8/layout/orgChart1"/>
    <dgm:cxn modelId="{C26D3AFE-A7DF-461C-B64D-59CA5F6EC09D}" type="presParOf" srcId="{55C82772-B98A-448E-83AD-F48678648E5E}" destId="{8517402F-442F-42F0-BC1D-1B7A3509ACF0}" srcOrd="4" destOrd="0" presId="urn:microsoft.com/office/officeart/2005/8/layout/orgChart1"/>
    <dgm:cxn modelId="{9B4DF40C-937F-470F-BEF7-62EE38E15408}" type="presParOf" srcId="{55C82772-B98A-448E-83AD-F48678648E5E}" destId="{91346963-0E84-41F4-80C8-4195E7B15A70}" srcOrd="5" destOrd="0" presId="urn:microsoft.com/office/officeart/2005/8/layout/orgChart1"/>
    <dgm:cxn modelId="{7FB61529-8F1C-40E2-8241-CC7E382B0731}" type="presParOf" srcId="{91346963-0E84-41F4-80C8-4195E7B15A70}" destId="{189895D4-4C2B-406E-A018-E277F91015D9}" srcOrd="0" destOrd="0" presId="urn:microsoft.com/office/officeart/2005/8/layout/orgChart1"/>
    <dgm:cxn modelId="{3FCC5337-BA8F-48B9-90BD-55708B994FE2}" type="presParOf" srcId="{189895D4-4C2B-406E-A018-E277F91015D9}" destId="{C59C92CE-95EB-4073-BEBD-0B73F3B87535}" srcOrd="0" destOrd="0" presId="urn:microsoft.com/office/officeart/2005/8/layout/orgChart1"/>
    <dgm:cxn modelId="{70325EF0-28ED-4925-B0CD-7D481B79F366}" type="presParOf" srcId="{189895D4-4C2B-406E-A018-E277F91015D9}" destId="{A81F8969-4A8B-4624-9DCB-36060C8D1B9A}" srcOrd="1" destOrd="0" presId="urn:microsoft.com/office/officeart/2005/8/layout/orgChart1"/>
    <dgm:cxn modelId="{D1636F97-D8E2-48F6-90A8-0C22F71FAE14}" type="presParOf" srcId="{91346963-0E84-41F4-80C8-4195E7B15A70}" destId="{29312C96-1243-4CD6-8B05-78510E36B668}" srcOrd="1" destOrd="0" presId="urn:microsoft.com/office/officeart/2005/8/layout/orgChart1"/>
    <dgm:cxn modelId="{23F8C2B1-FAEA-4507-B153-C02F2CCEDCEE}" type="presParOf" srcId="{91346963-0E84-41F4-80C8-4195E7B15A70}" destId="{5F832B6B-1D1C-4095-B728-DEFEF1386EEB}" srcOrd="2" destOrd="0" presId="urn:microsoft.com/office/officeart/2005/8/layout/orgChart1"/>
    <dgm:cxn modelId="{1D0D7668-DE15-4EEF-B957-4ACEA4E92926}" type="presParOf" srcId="{22150E22-1496-419B-A46E-5F1EC99B4C78}" destId="{6E3389EB-8F4D-48D7-92C9-8CF4F6D59DA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10BD5B-A3CE-4CFE-907E-D09E301044D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6320F2-90B9-4E02-9717-D12F569F91F6}">
      <dgm:prSet phldrT="[Текст]"/>
      <dgm:spPr/>
      <dgm:t>
        <a:bodyPr/>
        <a:lstStyle/>
        <a:p>
          <a:r>
            <a:rPr lang="ru-RU" dirty="0"/>
            <a:t>Мировоззренческая</a:t>
          </a:r>
        </a:p>
      </dgm:t>
    </dgm:pt>
    <dgm:pt modelId="{A5A6B7D0-8E07-4358-845C-DBA0441D0676}" type="parTrans" cxnId="{5F07F148-8AD0-4785-945B-54A617AFD70E}">
      <dgm:prSet/>
      <dgm:spPr/>
      <dgm:t>
        <a:bodyPr/>
        <a:lstStyle/>
        <a:p>
          <a:endParaRPr lang="ru-RU"/>
        </a:p>
      </dgm:t>
    </dgm:pt>
    <dgm:pt modelId="{9F0F59B6-E2C1-457D-A991-7C090F8CA4F0}" type="sibTrans" cxnId="{5F07F148-8AD0-4785-945B-54A617AFD70E}">
      <dgm:prSet/>
      <dgm:spPr/>
      <dgm:t>
        <a:bodyPr/>
        <a:lstStyle/>
        <a:p>
          <a:endParaRPr lang="ru-RU"/>
        </a:p>
      </dgm:t>
    </dgm:pt>
    <dgm:pt modelId="{7E0A5FAB-B11E-4403-BCEC-1AB6622D10BC}">
      <dgm:prSet phldrT="[Текст]"/>
      <dgm:spPr/>
      <dgm:t>
        <a:bodyPr/>
        <a:lstStyle/>
        <a:p>
          <a:r>
            <a:rPr lang="ru-RU" dirty="0"/>
            <a:t>Методологическая</a:t>
          </a:r>
        </a:p>
      </dgm:t>
    </dgm:pt>
    <dgm:pt modelId="{EAB00F44-5A56-4168-AB2A-DD3847EB14BF}" type="parTrans" cxnId="{08664426-7574-4D3F-9438-CE1FFC3A10DB}">
      <dgm:prSet/>
      <dgm:spPr/>
      <dgm:t>
        <a:bodyPr/>
        <a:lstStyle/>
        <a:p>
          <a:endParaRPr lang="ru-RU"/>
        </a:p>
      </dgm:t>
    </dgm:pt>
    <dgm:pt modelId="{6A6E8753-1206-4315-B90D-7FC274EBD650}" type="sibTrans" cxnId="{08664426-7574-4D3F-9438-CE1FFC3A10DB}">
      <dgm:prSet/>
      <dgm:spPr/>
      <dgm:t>
        <a:bodyPr/>
        <a:lstStyle/>
        <a:p>
          <a:endParaRPr lang="ru-RU"/>
        </a:p>
      </dgm:t>
    </dgm:pt>
    <dgm:pt modelId="{41351D8C-3E72-4FFB-846B-A07192F8FE5C}">
      <dgm:prSet phldrT="[Текст]"/>
      <dgm:spPr/>
      <dgm:t>
        <a:bodyPr/>
        <a:lstStyle/>
        <a:p>
          <a:r>
            <a:rPr lang="ru-RU" dirty="0"/>
            <a:t>Аксиологическая</a:t>
          </a:r>
        </a:p>
      </dgm:t>
    </dgm:pt>
    <dgm:pt modelId="{1F55F7B0-59B1-47A9-815A-548BD2438E19}" type="parTrans" cxnId="{DBEE89E9-338F-4F66-8E52-AECAE71CCA4B}">
      <dgm:prSet/>
      <dgm:spPr/>
      <dgm:t>
        <a:bodyPr/>
        <a:lstStyle/>
        <a:p>
          <a:endParaRPr lang="ru-RU"/>
        </a:p>
      </dgm:t>
    </dgm:pt>
    <dgm:pt modelId="{7306956E-DCF8-4E61-91C3-608C525109D8}" type="sibTrans" cxnId="{DBEE89E9-338F-4F66-8E52-AECAE71CCA4B}">
      <dgm:prSet/>
      <dgm:spPr/>
      <dgm:t>
        <a:bodyPr/>
        <a:lstStyle/>
        <a:p>
          <a:endParaRPr lang="ru-RU"/>
        </a:p>
      </dgm:t>
    </dgm:pt>
    <dgm:pt modelId="{99D5F592-A646-4010-AD21-BCDF20F234E9}">
      <dgm:prSet phldrT="[Текст]"/>
      <dgm:spPr/>
      <dgm:t>
        <a:bodyPr/>
        <a:lstStyle/>
        <a:p>
          <a:r>
            <a:rPr lang="ru-RU" dirty="0"/>
            <a:t>Регулятивная</a:t>
          </a:r>
        </a:p>
      </dgm:t>
    </dgm:pt>
    <dgm:pt modelId="{9C0948B5-47C8-44AA-8EA4-CF17AA4C47E4}" type="parTrans" cxnId="{2DAC729D-DCCE-4F97-BB9E-D463C5789CF2}">
      <dgm:prSet/>
      <dgm:spPr/>
      <dgm:t>
        <a:bodyPr/>
        <a:lstStyle/>
        <a:p>
          <a:endParaRPr lang="ru-RU"/>
        </a:p>
      </dgm:t>
    </dgm:pt>
    <dgm:pt modelId="{B6F8F97D-07F7-43AE-8FBA-24E6F83D71F5}" type="sibTrans" cxnId="{2DAC729D-DCCE-4F97-BB9E-D463C5789CF2}">
      <dgm:prSet/>
      <dgm:spPr/>
      <dgm:t>
        <a:bodyPr/>
        <a:lstStyle/>
        <a:p>
          <a:endParaRPr lang="ru-RU"/>
        </a:p>
      </dgm:t>
    </dgm:pt>
    <dgm:pt modelId="{11951BF2-5B03-4AE5-9AF8-65C0994BC746}">
      <dgm:prSet phldrT="[Текст]"/>
      <dgm:spPr/>
      <dgm:t>
        <a:bodyPr/>
        <a:lstStyle/>
        <a:p>
          <a:r>
            <a:rPr lang="ru-RU" dirty="0" err="1"/>
            <a:t>Гноселогическая</a:t>
          </a:r>
          <a:endParaRPr lang="ru-RU" dirty="0"/>
        </a:p>
      </dgm:t>
    </dgm:pt>
    <dgm:pt modelId="{12E0E455-3CA6-49D3-9830-147B9CDFAB9B}" type="parTrans" cxnId="{1A206782-DF18-4474-A231-CEDDC31F8915}">
      <dgm:prSet/>
      <dgm:spPr/>
      <dgm:t>
        <a:bodyPr/>
        <a:lstStyle/>
        <a:p>
          <a:endParaRPr lang="ru-RU"/>
        </a:p>
      </dgm:t>
    </dgm:pt>
    <dgm:pt modelId="{55735522-585C-49C8-9D4C-6CB4AC90ECE8}" type="sibTrans" cxnId="{1A206782-DF18-4474-A231-CEDDC31F8915}">
      <dgm:prSet/>
      <dgm:spPr/>
      <dgm:t>
        <a:bodyPr/>
        <a:lstStyle/>
        <a:p>
          <a:endParaRPr lang="ru-RU"/>
        </a:p>
      </dgm:t>
    </dgm:pt>
    <dgm:pt modelId="{FB373126-CE5B-4FD7-ACB0-B23C6ACFA9DC}">
      <dgm:prSet/>
      <dgm:spPr/>
      <dgm:t>
        <a:bodyPr/>
        <a:lstStyle/>
        <a:p>
          <a:r>
            <a:rPr lang="ru-RU" dirty="0"/>
            <a:t>Просветительская</a:t>
          </a:r>
        </a:p>
      </dgm:t>
    </dgm:pt>
    <dgm:pt modelId="{74AFC47E-EF1D-492A-B708-7318E2C8D722}" type="parTrans" cxnId="{29074AE3-3622-476F-B374-93DFB50AD30A}">
      <dgm:prSet/>
      <dgm:spPr/>
    </dgm:pt>
    <dgm:pt modelId="{3F0645BE-E3B8-4375-90A4-A119AD200A65}" type="sibTrans" cxnId="{29074AE3-3622-476F-B374-93DFB50AD30A}">
      <dgm:prSet/>
      <dgm:spPr/>
    </dgm:pt>
    <dgm:pt modelId="{29001B51-0101-49B0-9B0D-DD7591888A97}">
      <dgm:prSet/>
      <dgm:spPr/>
      <dgm:t>
        <a:bodyPr/>
        <a:lstStyle/>
        <a:p>
          <a:r>
            <a:rPr lang="ru-RU" dirty="0"/>
            <a:t>Прогностическая</a:t>
          </a:r>
        </a:p>
      </dgm:t>
    </dgm:pt>
    <dgm:pt modelId="{F95AE60B-8561-48D2-8CEB-9F8EF800B1D6}" type="parTrans" cxnId="{E29A2614-E5A7-41F2-83A1-7BBD5BC73CA5}">
      <dgm:prSet/>
      <dgm:spPr/>
    </dgm:pt>
    <dgm:pt modelId="{7D733FED-46BC-4641-BDC3-621740BA42A2}" type="sibTrans" cxnId="{E29A2614-E5A7-41F2-83A1-7BBD5BC73CA5}">
      <dgm:prSet/>
      <dgm:spPr/>
    </dgm:pt>
    <dgm:pt modelId="{ED38C1C4-DB95-4996-8F8E-F1422B7A25B0}">
      <dgm:prSet/>
      <dgm:spPr/>
      <dgm:t>
        <a:bodyPr/>
        <a:lstStyle/>
        <a:p>
          <a:r>
            <a:rPr lang="ru-RU" dirty="0"/>
            <a:t>Специальные функции</a:t>
          </a:r>
        </a:p>
      </dgm:t>
    </dgm:pt>
    <dgm:pt modelId="{0A9568D5-A54E-4082-92E8-250FC2C4B1DC}" type="parTrans" cxnId="{126DC98C-7D12-4286-8B38-4FEE74BCBC9A}">
      <dgm:prSet/>
      <dgm:spPr/>
    </dgm:pt>
    <dgm:pt modelId="{C2041B16-A6AE-4147-B0E8-ACEB746D28B2}" type="sibTrans" cxnId="{126DC98C-7D12-4286-8B38-4FEE74BCBC9A}">
      <dgm:prSet/>
      <dgm:spPr/>
    </dgm:pt>
    <dgm:pt modelId="{886DDE7F-43D4-4F83-BA6D-E7F9FE73952C}" type="pres">
      <dgm:prSet presAssocID="{2D10BD5B-A3CE-4CFE-907E-D09E301044D8}" presName="diagram" presStyleCnt="0">
        <dgm:presLayoutVars>
          <dgm:dir/>
          <dgm:resizeHandles val="exact"/>
        </dgm:presLayoutVars>
      </dgm:prSet>
      <dgm:spPr/>
    </dgm:pt>
    <dgm:pt modelId="{BF60E262-5A2D-481B-AFF9-832D79B7220B}" type="pres">
      <dgm:prSet presAssocID="{9E6320F2-90B9-4E02-9717-D12F569F91F6}" presName="node" presStyleLbl="node1" presStyleIdx="0" presStyleCnt="8">
        <dgm:presLayoutVars>
          <dgm:bulletEnabled val="1"/>
        </dgm:presLayoutVars>
      </dgm:prSet>
      <dgm:spPr/>
    </dgm:pt>
    <dgm:pt modelId="{46018061-CB5B-4B9F-80A5-018EEC35B64E}" type="pres">
      <dgm:prSet presAssocID="{9F0F59B6-E2C1-457D-A991-7C090F8CA4F0}" presName="sibTrans" presStyleCnt="0"/>
      <dgm:spPr/>
    </dgm:pt>
    <dgm:pt modelId="{9BB156A6-BF13-481A-88DD-3C3DA9A32216}" type="pres">
      <dgm:prSet presAssocID="{7E0A5FAB-B11E-4403-BCEC-1AB6622D10BC}" presName="node" presStyleLbl="node1" presStyleIdx="1" presStyleCnt="8">
        <dgm:presLayoutVars>
          <dgm:bulletEnabled val="1"/>
        </dgm:presLayoutVars>
      </dgm:prSet>
      <dgm:spPr/>
    </dgm:pt>
    <dgm:pt modelId="{E0389797-317D-4E63-8FC9-08824600FB68}" type="pres">
      <dgm:prSet presAssocID="{6A6E8753-1206-4315-B90D-7FC274EBD650}" presName="sibTrans" presStyleCnt="0"/>
      <dgm:spPr/>
    </dgm:pt>
    <dgm:pt modelId="{467156B7-09BE-473C-8C79-1C2E1D264099}" type="pres">
      <dgm:prSet presAssocID="{41351D8C-3E72-4FFB-846B-A07192F8FE5C}" presName="node" presStyleLbl="node1" presStyleIdx="2" presStyleCnt="8">
        <dgm:presLayoutVars>
          <dgm:bulletEnabled val="1"/>
        </dgm:presLayoutVars>
      </dgm:prSet>
      <dgm:spPr/>
    </dgm:pt>
    <dgm:pt modelId="{662C70A0-EDB0-4821-83DE-1610DCD0AEC4}" type="pres">
      <dgm:prSet presAssocID="{7306956E-DCF8-4E61-91C3-608C525109D8}" presName="sibTrans" presStyleCnt="0"/>
      <dgm:spPr/>
    </dgm:pt>
    <dgm:pt modelId="{3B233341-1856-43AC-8ABB-577E9AA3945D}" type="pres">
      <dgm:prSet presAssocID="{99D5F592-A646-4010-AD21-BCDF20F234E9}" presName="node" presStyleLbl="node1" presStyleIdx="3" presStyleCnt="8">
        <dgm:presLayoutVars>
          <dgm:bulletEnabled val="1"/>
        </dgm:presLayoutVars>
      </dgm:prSet>
      <dgm:spPr/>
    </dgm:pt>
    <dgm:pt modelId="{D0F1DC77-76B7-44C9-8441-91A31D9E63A3}" type="pres">
      <dgm:prSet presAssocID="{B6F8F97D-07F7-43AE-8FBA-24E6F83D71F5}" presName="sibTrans" presStyleCnt="0"/>
      <dgm:spPr/>
    </dgm:pt>
    <dgm:pt modelId="{D13B4757-2E10-42B3-8135-DADD1F40B3CE}" type="pres">
      <dgm:prSet presAssocID="{11951BF2-5B03-4AE5-9AF8-65C0994BC746}" presName="node" presStyleLbl="node1" presStyleIdx="4" presStyleCnt="8">
        <dgm:presLayoutVars>
          <dgm:bulletEnabled val="1"/>
        </dgm:presLayoutVars>
      </dgm:prSet>
      <dgm:spPr/>
    </dgm:pt>
    <dgm:pt modelId="{35A33C3A-4787-451C-8D5C-1A9E1E219321}" type="pres">
      <dgm:prSet presAssocID="{55735522-585C-49C8-9D4C-6CB4AC90ECE8}" presName="sibTrans" presStyleCnt="0"/>
      <dgm:spPr/>
    </dgm:pt>
    <dgm:pt modelId="{BFEDDEA8-B045-4463-B50B-62FAEB0F3C6C}" type="pres">
      <dgm:prSet presAssocID="{FB373126-CE5B-4FD7-ACB0-B23C6ACFA9DC}" presName="node" presStyleLbl="node1" presStyleIdx="5" presStyleCnt="8">
        <dgm:presLayoutVars>
          <dgm:bulletEnabled val="1"/>
        </dgm:presLayoutVars>
      </dgm:prSet>
      <dgm:spPr/>
    </dgm:pt>
    <dgm:pt modelId="{ECCBF0E2-D794-483C-A57C-C83C46849DFB}" type="pres">
      <dgm:prSet presAssocID="{3F0645BE-E3B8-4375-90A4-A119AD200A65}" presName="sibTrans" presStyleCnt="0"/>
      <dgm:spPr/>
    </dgm:pt>
    <dgm:pt modelId="{9F95A02B-1B25-4B4C-AF72-ECC8232349FD}" type="pres">
      <dgm:prSet presAssocID="{29001B51-0101-49B0-9B0D-DD7591888A97}" presName="node" presStyleLbl="node1" presStyleIdx="6" presStyleCnt="8">
        <dgm:presLayoutVars>
          <dgm:bulletEnabled val="1"/>
        </dgm:presLayoutVars>
      </dgm:prSet>
      <dgm:spPr/>
    </dgm:pt>
    <dgm:pt modelId="{52BB3DD1-DCF8-4F55-AC18-5B46DC2FAE63}" type="pres">
      <dgm:prSet presAssocID="{7D733FED-46BC-4641-BDC3-621740BA42A2}" presName="sibTrans" presStyleCnt="0"/>
      <dgm:spPr/>
    </dgm:pt>
    <dgm:pt modelId="{626A01C6-5EBF-4D3D-842F-4CB78C18E2E3}" type="pres">
      <dgm:prSet presAssocID="{ED38C1C4-DB95-4996-8F8E-F1422B7A25B0}" presName="node" presStyleLbl="node1" presStyleIdx="7" presStyleCnt="8">
        <dgm:presLayoutVars>
          <dgm:bulletEnabled val="1"/>
        </dgm:presLayoutVars>
      </dgm:prSet>
      <dgm:spPr/>
    </dgm:pt>
  </dgm:ptLst>
  <dgm:cxnLst>
    <dgm:cxn modelId="{E29A2614-E5A7-41F2-83A1-7BBD5BC73CA5}" srcId="{2D10BD5B-A3CE-4CFE-907E-D09E301044D8}" destId="{29001B51-0101-49B0-9B0D-DD7591888A97}" srcOrd="6" destOrd="0" parTransId="{F95AE60B-8561-48D2-8CEB-9F8EF800B1D6}" sibTransId="{7D733FED-46BC-4641-BDC3-621740BA42A2}"/>
    <dgm:cxn modelId="{08664426-7574-4D3F-9438-CE1FFC3A10DB}" srcId="{2D10BD5B-A3CE-4CFE-907E-D09E301044D8}" destId="{7E0A5FAB-B11E-4403-BCEC-1AB6622D10BC}" srcOrd="1" destOrd="0" parTransId="{EAB00F44-5A56-4168-AB2A-DD3847EB14BF}" sibTransId="{6A6E8753-1206-4315-B90D-7FC274EBD650}"/>
    <dgm:cxn modelId="{09862E2E-A9B2-4F6B-991C-BD3114AF7904}" type="presOf" srcId="{2D10BD5B-A3CE-4CFE-907E-D09E301044D8}" destId="{886DDE7F-43D4-4F83-BA6D-E7F9FE73952C}" srcOrd="0" destOrd="0" presId="urn:microsoft.com/office/officeart/2005/8/layout/default"/>
    <dgm:cxn modelId="{7CD6B738-3563-44F4-9507-EE19FC9D2D77}" type="presOf" srcId="{11951BF2-5B03-4AE5-9AF8-65C0994BC746}" destId="{D13B4757-2E10-42B3-8135-DADD1F40B3CE}" srcOrd="0" destOrd="0" presId="urn:microsoft.com/office/officeart/2005/8/layout/default"/>
    <dgm:cxn modelId="{5F07F148-8AD0-4785-945B-54A617AFD70E}" srcId="{2D10BD5B-A3CE-4CFE-907E-D09E301044D8}" destId="{9E6320F2-90B9-4E02-9717-D12F569F91F6}" srcOrd="0" destOrd="0" parTransId="{A5A6B7D0-8E07-4358-845C-DBA0441D0676}" sibTransId="{9F0F59B6-E2C1-457D-A991-7C090F8CA4F0}"/>
    <dgm:cxn modelId="{1B0E387A-6DB0-48B7-9F5B-9D2768AFEEE1}" type="presOf" srcId="{99D5F592-A646-4010-AD21-BCDF20F234E9}" destId="{3B233341-1856-43AC-8ABB-577E9AA3945D}" srcOrd="0" destOrd="0" presId="urn:microsoft.com/office/officeart/2005/8/layout/default"/>
    <dgm:cxn modelId="{1A206782-DF18-4474-A231-CEDDC31F8915}" srcId="{2D10BD5B-A3CE-4CFE-907E-D09E301044D8}" destId="{11951BF2-5B03-4AE5-9AF8-65C0994BC746}" srcOrd="4" destOrd="0" parTransId="{12E0E455-3CA6-49D3-9830-147B9CDFAB9B}" sibTransId="{55735522-585C-49C8-9D4C-6CB4AC90ECE8}"/>
    <dgm:cxn modelId="{126DC98C-7D12-4286-8B38-4FEE74BCBC9A}" srcId="{2D10BD5B-A3CE-4CFE-907E-D09E301044D8}" destId="{ED38C1C4-DB95-4996-8F8E-F1422B7A25B0}" srcOrd="7" destOrd="0" parTransId="{0A9568D5-A54E-4082-92E8-250FC2C4B1DC}" sibTransId="{C2041B16-A6AE-4147-B0E8-ACEB746D28B2}"/>
    <dgm:cxn modelId="{3788C79B-FE23-40B3-AEAF-2B0591C4B7CD}" type="presOf" srcId="{9E6320F2-90B9-4E02-9717-D12F569F91F6}" destId="{BF60E262-5A2D-481B-AFF9-832D79B7220B}" srcOrd="0" destOrd="0" presId="urn:microsoft.com/office/officeart/2005/8/layout/default"/>
    <dgm:cxn modelId="{2DAC729D-DCCE-4F97-BB9E-D463C5789CF2}" srcId="{2D10BD5B-A3CE-4CFE-907E-D09E301044D8}" destId="{99D5F592-A646-4010-AD21-BCDF20F234E9}" srcOrd="3" destOrd="0" parTransId="{9C0948B5-47C8-44AA-8EA4-CF17AA4C47E4}" sibTransId="{B6F8F97D-07F7-43AE-8FBA-24E6F83D71F5}"/>
    <dgm:cxn modelId="{4A00A4AF-E8FE-406E-8E0D-00656744E64E}" type="presOf" srcId="{41351D8C-3E72-4FFB-846B-A07192F8FE5C}" destId="{467156B7-09BE-473C-8C79-1C2E1D264099}" srcOrd="0" destOrd="0" presId="urn:microsoft.com/office/officeart/2005/8/layout/default"/>
    <dgm:cxn modelId="{174AD2B7-3674-41AE-B3D0-5E35CBB43D9B}" type="presOf" srcId="{FB373126-CE5B-4FD7-ACB0-B23C6ACFA9DC}" destId="{BFEDDEA8-B045-4463-B50B-62FAEB0F3C6C}" srcOrd="0" destOrd="0" presId="urn:microsoft.com/office/officeart/2005/8/layout/default"/>
    <dgm:cxn modelId="{2F4D2ED7-E85E-4DA8-97D4-A598871A082E}" type="presOf" srcId="{ED38C1C4-DB95-4996-8F8E-F1422B7A25B0}" destId="{626A01C6-5EBF-4D3D-842F-4CB78C18E2E3}" srcOrd="0" destOrd="0" presId="urn:microsoft.com/office/officeart/2005/8/layout/default"/>
    <dgm:cxn modelId="{29074AE3-3622-476F-B374-93DFB50AD30A}" srcId="{2D10BD5B-A3CE-4CFE-907E-D09E301044D8}" destId="{FB373126-CE5B-4FD7-ACB0-B23C6ACFA9DC}" srcOrd="5" destOrd="0" parTransId="{74AFC47E-EF1D-492A-B708-7318E2C8D722}" sibTransId="{3F0645BE-E3B8-4375-90A4-A119AD200A65}"/>
    <dgm:cxn modelId="{43FC29E9-B5F6-4D59-AF77-4D5E75D59319}" type="presOf" srcId="{7E0A5FAB-B11E-4403-BCEC-1AB6622D10BC}" destId="{9BB156A6-BF13-481A-88DD-3C3DA9A32216}" srcOrd="0" destOrd="0" presId="urn:microsoft.com/office/officeart/2005/8/layout/default"/>
    <dgm:cxn modelId="{DBEE89E9-338F-4F66-8E52-AECAE71CCA4B}" srcId="{2D10BD5B-A3CE-4CFE-907E-D09E301044D8}" destId="{41351D8C-3E72-4FFB-846B-A07192F8FE5C}" srcOrd="2" destOrd="0" parTransId="{1F55F7B0-59B1-47A9-815A-548BD2438E19}" sibTransId="{7306956E-DCF8-4E61-91C3-608C525109D8}"/>
    <dgm:cxn modelId="{FED13BF3-E9E6-4316-B306-DCD0E1E8F253}" type="presOf" srcId="{29001B51-0101-49B0-9B0D-DD7591888A97}" destId="{9F95A02B-1B25-4B4C-AF72-ECC8232349FD}" srcOrd="0" destOrd="0" presId="urn:microsoft.com/office/officeart/2005/8/layout/default"/>
    <dgm:cxn modelId="{78CD4776-F6BF-4697-B9AE-B70909750A9B}" type="presParOf" srcId="{886DDE7F-43D4-4F83-BA6D-E7F9FE73952C}" destId="{BF60E262-5A2D-481B-AFF9-832D79B7220B}" srcOrd="0" destOrd="0" presId="urn:microsoft.com/office/officeart/2005/8/layout/default"/>
    <dgm:cxn modelId="{777131BB-AB20-44C3-A271-73F368B6DC25}" type="presParOf" srcId="{886DDE7F-43D4-4F83-BA6D-E7F9FE73952C}" destId="{46018061-CB5B-4B9F-80A5-018EEC35B64E}" srcOrd="1" destOrd="0" presId="urn:microsoft.com/office/officeart/2005/8/layout/default"/>
    <dgm:cxn modelId="{548DE5EC-BD90-4DE3-99BD-80CBD59677E4}" type="presParOf" srcId="{886DDE7F-43D4-4F83-BA6D-E7F9FE73952C}" destId="{9BB156A6-BF13-481A-88DD-3C3DA9A32216}" srcOrd="2" destOrd="0" presId="urn:microsoft.com/office/officeart/2005/8/layout/default"/>
    <dgm:cxn modelId="{F05DDB62-F8E7-4247-BFB4-B91A9E49BB12}" type="presParOf" srcId="{886DDE7F-43D4-4F83-BA6D-E7F9FE73952C}" destId="{E0389797-317D-4E63-8FC9-08824600FB68}" srcOrd="3" destOrd="0" presId="urn:microsoft.com/office/officeart/2005/8/layout/default"/>
    <dgm:cxn modelId="{2600C5C1-7BC9-4154-BDA0-DE64BD841A21}" type="presParOf" srcId="{886DDE7F-43D4-4F83-BA6D-E7F9FE73952C}" destId="{467156B7-09BE-473C-8C79-1C2E1D264099}" srcOrd="4" destOrd="0" presId="urn:microsoft.com/office/officeart/2005/8/layout/default"/>
    <dgm:cxn modelId="{4DB2F028-90FA-4BAA-8C90-5A50A06D492F}" type="presParOf" srcId="{886DDE7F-43D4-4F83-BA6D-E7F9FE73952C}" destId="{662C70A0-EDB0-4821-83DE-1610DCD0AEC4}" srcOrd="5" destOrd="0" presId="urn:microsoft.com/office/officeart/2005/8/layout/default"/>
    <dgm:cxn modelId="{2F1E45BD-FD19-4986-BBAA-489AF1F77C08}" type="presParOf" srcId="{886DDE7F-43D4-4F83-BA6D-E7F9FE73952C}" destId="{3B233341-1856-43AC-8ABB-577E9AA3945D}" srcOrd="6" destOrd="0" presId="urn:microsoft.com/office/officeart/2005/8/layout/default"/>
    <dgm:cxn modelId="{C311DD59-983C-42F2-93BB-C92BB8AD5957}" type="presParOf" srcId="{886DDE7F-43D4-4F83-BA6D-E7F9FE73952C}" destId="{D0F1DC77-76B7-44C9-8441-91A31D9E63A3}" srcOrd="7" destOrd="0" presId="urn:microsoft.com/office/officeart/2005/8/layout/default"/>
    <dgm:cxn modelId="{3FA3A578-3B59-4940-B905-5F361D00FA97}" type="presParOf" srcId="{886DDE7F-43D4-4F83-BA6D-E7F9FE73952C}" destId="{D13B4757-2E10-42B3-8135-DADD1F40B3CE}" srcOrd="8" destOrd="0" presId="urn:microsoft.com/office/officeart/2005/8/layout/default"/>
    <dgm:cxn modelId="{8C6B0874-E1AC-4C68-A30D-8B072363631C}" type="presParOf" srcId="{886DDE7F-43D4-4F83-BA6D-E7F9FE73952C}" destId="{35A33C3A-4787-451C-8D5C-1A9E1E219321}" srcOrd="9" destOrd="0" presId="urn:microsoft.com/office/officeart/2005/8/layout/default"/>
    <dgm:cxn modelId="{2D0D7362-E152-4C6A-8E91-672959FDB3F3}" type="presParOf" srcId="{886DDE7F-43D4-4F83-BA6D-E7F9FE73952C}" destId="{BFEDDEA8-B045-4463-B50B-62FAEB0F3C6C}" srcOrd="10" destOrd="0" presId="urn:microsoft.com/office/officeart/2005/8/layout/default"/>
    <dgm:cxn modelId="{0D6A68CA-9861-4DF8-8A76-1268884240EC}" type="presParOf" srcId="{886DDE7F-43D4-4F83-BA6D-E7F9FE73952C}" destId="{ECCBF0E2-D794-483C-A57C-C83C46849DFB}" srcOrd="11" destOrd="0" presId="urn:microsoft.com/office/officeart/2005/8/layout/default"/>
    <dgm:cxn modelId="{9A588050-74F5-461F-9882-98378889B4AE}" type="presParOf" srcId="{886DDE7F-43D4-4F83-BA6D-E7F9FE73952C}" destId="{9F95A02B-1B25-4B4C-AF72-ECC8232349FD}" srcOrd="12" destOrd="0" presId="urn:microsoft.com/office/officeart/2005/8/layout/default"/>
    <dgm:cxn modelId="{6BD8513D-25A5-46BF-B96F-517A88B992D1}" type="presParOf" srcId="{886DDE7F-43D4-4F83-BA6D-E7F9FE73952C}" destId="{52BB3DD1-DCF8-4F55-AC18-5B46DC2FAE63}" srcOrd="13" destOrd="0" presId="urn:microsoft.com/office/officeart/2005/8/layout/default"/>
    <dgm:cxn modelId="{F064138E-EB56-4120-9500-B6CCA44FFBEE}" type="presParOf" srcId="{886DDE7F-43D4-4F83-BA6D-E7F9FE73952C}" destId="{626A01C6-5EBF-4D3D-842F-4CB78C18E2E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EBCAE4-ADF3-421A-B9F2-FF09970C96B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48819A-4CA9-4AC3-912F-4CF3923809B2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Индивидуальная (персональная) этика человека </a:t>
          </a:r>
        </a:p>
      </dgm:t>
    </dgm:pt>
    <dgm:pt modelId="{4890BE91-D2D7-4447-8A26-CBA31FAAAF25}" type="parTrans" cxnId="{659D5442-8A9C-4D8D-844A-D06441804DB9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4594C5-8D86-436E-85F8-63C06D1AF6D4}" type="sibTrans" cxnId="{659D5442-8A9C-4D8D-844A-D06441804DB9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F9B11-33E8-4F28-AE9B-42BCE536264E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Этика руководителя</a:t>
          </a:r>
        </a:p>
      </dgm:t>
    </dgm:pt>
    <dgm:pt modelId="{85C97F3E-3469-4458-BDF1-289655988DD4}" type="parTrans" cxnId="{51D904D6-3CFD-417E-8DCF-62F047C6735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D6400B-840F-4904-BBFC-1C287C3682CC}" type="sibTrans" cxnId="{51D904D6-3CFD-417E-8DCF-62F047C6735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941A82-A550-47CD-804C-D02501A991B2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Корпоративная этика компании, где работает менеджер</a:t>
          </a:r>
        </a:p>
      </dgm:t>
    </dgm:pt>
    <dgm:pt modelId="{64982550-4C37-4416-B213-F3911B1AC2FE}" type="parTrans" cxnId="{658D9C39-250E-47F3-8B58-2AC0002C4894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1822BF-8E5E-4694-AB12-C17D9CA53210}" type="sibTrans" cxnId="{658D9C39-250E-47F3-8B58-2AC0002C4894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CA3AF1-514E-4F70-9AB0-790D9740A7F5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Этика профессии, работающих в организации сотрудников</a:t>
          </a:r>
        </a:p>
      </dgm:t>
    </dgm:pt>
    <dgm:pt modelId="{6F6AE3E2-19DB-4602-A328-048C5FEAA7D2}" type="parTrans" cxnId="{2D7E71CF-A57A-4927-819C-658FC65A6F6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124EDA-A65F-4E27-A7C9-DB9EE8DF180B}" type="sibTrans" cxnId="{2D7E71CF-A57A-4927-819C-658FC65A6F6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ACD323-057A-4B09-8042-A54EBFFFA1DD}" type="pres">
      <dgm:prSet presAssocID="{FEEBCAE4-ADF3-421A-B9F2-FF09970C96BB}" presName="linear" presStyleCnt="0">
        <dgm:presLayoutVars>
          <dgm:dir/>
          <dgm:animLvl val="lvl"/>
          <dgm:resizeHandles val="exact"/>
        </dgm:presLayoutVars>
      </dgm:prSet>
      <dgm:spPr/>
    </dgm:pt>
    <dgm:pt modelId="{C3F6DBCB-AC78-4C28-9628-BFCCD337877C}" type="pres">
      <dgm:prSet presAssocID="{F648819A-4CA9-4AC3-912F-4CF3923809B2}" presName="parentLin" presStyleCnt="0"/>
      <dgm:spPr/>
    </dgm:pt>
    <dgm:pt modelId="{4EDB54B1-15DA-4436-BED2-54AD09F9F613}" type="pres">
      <dgm:prSet presAssocID="{F648819A-4CA9-4AC3-912F-4CF3923809B2}" presName="parentLeftMargin" presStyleLbl="node1" presStyleIdx="0" presStyleCnt="4"/>
      <dgm:spPr/>
    </dgm:pt>
    <dgm:pt modelId="{249C3E69-922E-4944-87B9-696F85EC9F74}" type="pres">
      <dgm:prSet presAssocID="{F648819A-4CA9-4AC3-912F-4CF3923809B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C485B79-A035-4A76-9A9C-4086C66EABE5}" type="pres">
      <dgm:prSet presAssocID="{F648819A-4CA9-4AC3-912F-4CF3923809B2}" presName="negativeSpace" presStyleCnt="0"/>
      <dgm:spPr/>
    </dgm:pt>
    <dgm:pt modelId="{06E23F9C-FE6E-4508-B58C-9DC3C3820D3C}" type="pres">
      <dgm:prSet presAssocID="{F648819A-4CA9-4AC3-912F-4CF3923809B2}" presName="childText" presStyleLbl="conFgAcc1" presStyleIdx="0" presStyleCnt="4">
        <dgm:presLayoutVars>
          <dgm:bulletEnabled val="1"/>
        </dgm:presLayoutVars>
      </dgm:prSet>
      <dgm:spPr/>
    </dgm:pt>
    <dgm:pt modelId="{81F9C9F5-57BC-4FB8-B507-FC5C94D3B9D5}" type="pres">
      <dgm:prSet presAssocID="{FE4594C5-8D86-436E-85F8-63C06D1AF6D4}" presName="spaceBetweenRectangles" presStyleCnt="0"/>
      <dgm:spPr/>
    </dgm:pt>
    <dgm:pt modelId="{DF220407-F5B0-443D-9651-45D9A4200372}" type="pres">
      <dgm:prSet presAssocID="{6DCF9B11-33E8-4F28-AE9B-42BCE536264E}" presName="parentLin" presStyleCnt="0"/>
      <dgm:spPr/>
    </dgm:pt>
    <dgm:pt modelId="{8FDD0559-D29D-4140-BD4C-24BD737C8F93}" type="pres">
      <dgm:prSet presAssocID="{6DCF9B11-33E8-4F28-AE9B-42BCE536264E}" presName="parentLeftMargin" presStyleLbl="node1" presStyleIdx="0" presStyleCnt="4"/>
      <dgm:spPr/>
    </dgm:pt>
    <dgm:pt modelId="{DBE42CA1-B48E-4537-8C79-44490CE83AB9}" type="pres">
      <dgm:prSet presAssocID="{6DCF9B11-33E8-4F28-AE9B-42BCE536264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CB31A-F877-484B-9A98-B220361EFE3E}" type="pres">
      <dgm:prSet presAssocID="{6DCF9B11-33E8-4F28-AE9B-42BCE536264E}" presName="negativeSpace" presStyleCnt="0"/>
      <dgm:spPr/>
    </dgm:pt>
    <dgm:pt modelId="{E3FA44CF-4E67-4C69-B6ED-4611CA0E6FCB}" type="pres">
      <dgm:prSet presAssocID="{6DCF9B11-33E8-4F28-AE9B-42BCE536264E}" presName="childText" presStyleLbl="conFgAcc1" presStyleIdx="1" presStyleCnt="4">
        <dgm:presLayoutVars>
          <dgm:bulletEnabled val="1"/>
        </dgm:presLayoutVars>
      </dgm:prSet>
      <dgm:spPr/>
    </dgm:pt>
    <dgm:pt modelId="{ACE8504B-52C1-42A9-B153-4FD22701C447}" type="pres">
      <dgm:prSet presAssocID="{AED6400B-840F-4904-BBFC-1C287C3682CC}" presName="spaceBetweenRectangles" presStyleCnt="0"/>
      <dgm:spPr/>
    </dgm:pt>
    <dgm:pt modelId="{D8DA40A2-00E5-4A1D-B870-B4017EEF408B}" type="pres">
      <dgm:prSet presAssocID="{8C941A82-A550-47CD-804C-D02501A991B2}" presName="parentLin" presStyleCnt="0"/>
      <dgm:spPr/>
    </dgm:pt>
    <dgm:pt modelId="{AA747F69-43A7-4C74-B71D-3FB3C661F0E9}" type="pres">
      <dgm:prSet presAssocID="{8C941A82-A550-47CD-804C-D02501A991B2}" presName="parentLeftMargin" presStyleLbl="node1" presStyleIdx="1" presStyleCnt="4"/>
      <dgm:spPr/>
    </dgm:pt>
    <dgm:pt modelId="{FF801B66-91B5-4735-9322-3FBBD5A1FBFC}" type="pres">
      <dgm:prSet presAssocID="{8C941A82-A550-47CD-804C-D02501A991B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27E4D87-49D9-40CB-AA28-9DB06B4651FF}" type="pres">
      <dgm:prSet presAssocID="{8C941A82-A550-47CD-804C-D02501A991B2}" presName="negativeSpace" presStyleCnt="0"/>
      <dgm:spPr/>
    </dgm:pt>
    <dgm:pt modelId="{2FD7C35F-CA91-4438-9EAF-6293B647A086}" type="pres">
      <dgm:prSet presAssocID="{8C941A82-A550-47CD-804C-D02501A991B2}" presName="childText" presStyleLbl="conFgAcc1" presStyleIdx="2" presStyleCnt="4">
        <dgm:presLayoutVars>
          <dgm:bulletEnabled val="1"/>
        </dgm:presLayoutVars>
      </dgm:prSet>
      <dgm:spPr/>
    </dgm:pt>
    <dgm:pt modelId="{BC847BB7-AEB5-47D9-804B-A651369E4FC8}" type="pres">
      <dgm:prSet presAssocID="{481822BF-8E5E-4694-AB12-C17D9CA53210}" presName="spaceBetweenRectangles" presStyleCnt="0"/>
      <dgm:spPr/>
    </dgm:pt>
    <dgm:pt modelId="{E068BC6E-35C8-45A7-A0F5-991B9BCD5605}" type="pres">
      <dgm:prSet presAssocID="{C3CA3AF1-514E-4F70-9AB0-790D9740A7F5}" presName="parentLin" presStyleCnt="0"/>
      <dgm:spPr/>
    </dgm:pt>
    <dgm:pt modelId="{D602EB76-6DDD-47B8-8FD5-360B056DCF5F}" type="pres">
      <dgm:prSet presAssocID="{C3CA3AF1-514E-4F70-9AB0-790D9740A7F5}" presName="parentLeftMargin" presStyleLbl="node1" presStyleIdx="2" presStyleCnt="4"/>
      <dgm:spPr/>
    </dgm:pt>
    <dgm:pt modelId="{408F4811-CE11-4B02-967C-22EE56445BF8}" type="pres">
      <dgm:prSet presAssocID="{C3CA3AF1-514E-4F70-9AB0-790D9740A7F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A527331-AA82-4810-ADC5-C9C812FB479E}" type="pres">
      <dgm:prSet presAssocID="{C3CA3AF1-514E-4F70-9AB0-790D9740A7F5}" presName="negativeSpace" presStyleCnt="0"/>
      <dgm:spPr/>
    </dgm:pt>
    <dgm:pt modelId="{330C933F-03C9-4DB1-93D2-01BD0D310F13}" type="pres">
      <dgm:prSet presAssocID="{C3CA3AF1-514E-4F70-9AB0-790D9740A7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3603D01-C9BE-4A78-8739-E72AD1DE122F}" type="presOf" srcId="{6DCF9B11-33E8-4F28-AE9B-42BCE536264E}" destId="{DBE42CA1-B48E-4537-8C79-44490CE83AB9}" srcOrd="1" destOrd="0" presId="urn:microsoft.com/office/officeart/2005/8/layout/list1"/>
    <dgm:cxn modelId="{B9FE5F03-F6CF-4BC5-A430-C0D2A98DC904}" type="presOf" srcId="{8C941A82-A550-47CD-804C-D02501A991B2}" destId="{FF801B66-91B5-4735-9322-3FBBD5A1FBFC}" srcOrd="1" destOrd="0" presId="urn:microsoft.com/office/officeart/2005/8/layout/list1"/>
    <dgm:cxn modelId="{E0E97005-DE34-4CBB-93A5-560BF6CB32E5}" type="presOf" srcId="{6DCF9B11-33E8-4F28-AE9B-42BCE536264E}" destId="{8FDD0559-D29D-4140-BD4C-24BD737C8F93}" srcOrd="0" destOrd="0" presId="urn:microsoft.com/office/officeart/2005/8/layout/list1"/>
    <dgm:cxn modelId="{658D9C39-250E-47F3-8B58-2AC0002C4894}" srcId="{FEEBCAE4-ADF3-421A-B9F2-FF09970C96BB}" destId="{8C941A82-A550-47CD-804C-D02501A991B2}" srcOrd="2" destOrd="0" parTransId="{64982550-4C37-4416-B213-F3911B1AC2FE}" sibTransId="{481822BF-8E5E-4694-AB12-C17D9CA53210}"/>
    <dgm:cxn modelId="{F644AD61-6102-4CFD-9701-BD9476572CA8}" type="presOf" srcId="{FEEBCAE4-ADF3-421A-B9F2-FF09970C96BB}" destId="{CAACD323-057A-4B09-8042-A54EBFFFA1DD}" srcOrd="0" destOrd="0" presId="urn:microsoft.com/office/officeart/2005/8/layout/list1"/>
    <dgm:cxn modelId="{659D5442-8A9C-4D8D-844A-D06441804DB9}" srcId="{FEEBCAE4-ADF3-421A-B9F2-FF09970C96BB}" destId="{F648819A-4CA9-4AC3-912F-4CF3923809B2}" srcOrd="0" destOrd="0" parTransId="{4890BE91-D2D7-4447-8A26-CBA31FAAAF25}" sibTransId="{FE4594C5-8D86-436E-85F8-63C06D1AF6D4}"/>
    <dgm:cxn modelId="{266B9A76-EFD4-40F6-B4FF-01D6D0B17AA6}" type="presOf" srcId="{C3CA3AF1-514E-4F70-9AB0-790D9740A7F5}" destId="{D602EB76-6DDD-47B8-8FD5-360B056DCF5F}" srcOrd="0" destOrd="0" presId="urn:microsoft.com/office/officeart/2005/8/layout/list1"/>
    <dgm:cxn modelId="{C3D93877-2E71-4536-A5F8-FD82F999B59C}" type="presOf" srcId="{F648819A-4CA9-4AC3-912F-4CF3923809B2}" destId="{249C3E69-922E-4944-87B9-696F85EC9F74}" srcOrd="1" destOrd="0" presId="urn:microsoft.com/office/officeart/2005/8/layout/list1"/>
    <dgm:cxn modelId="{CF99DE7B-D025-4296-B70D-6F86A06B7290}" type="presOf" srcId="{F648819A-4CA9-4AC3-912F-4CF3923809B2}" destId="{4EDB54B1-15DA-4436-BED2-54AD09F9F613}" srcOrd="0" destOrd="0" presId="urn:microsoft.com/office/officeart/2005/8/layout/list1"/>
    <dgm:cxn modelId="{822F64C6-9739-400D-8F54-49BD478BF787}" type="presOf" srcId="{8C941A82-A550-47CD-804C-D02501A991B2}" destId="{AA747F69-43A7-4C74-B71D-3FB3C661F0E9}" srcOrd="0" destOrd="0" presId="urn:microsoft.com/office/officeart/2005/8/layout/list1"/>
    <dgm:cxn modelId="{2D7E71CF-A57A-4927-819C-658FC65A6F60}" srcId="{FEEBCAE4-ADF3-421A-B9F2-FF09970C96BB}" destId="{C3CA3AF1-514E-4F70-9AB0-790D9740A7F5}" srcOrd="3" destOrd="0" parTransId="{6F6AE3E2-19DB-4602-A328-048C5FEAA7D2}" sibTransId="{FC124EDA-A65F-4E27-A7C9-DB9EE8DF180B}"/>
    <dgm:cxn modelId="{51D904D6-3CFD-417E-8DCF-62F047C67350}" srcId="{FEEBCAE4-ADF3-421A-B9F2-FF09970C96BB}" destId="{6DCF9B11-33E8-4F28-AE9B-42BCE536264E}" srcOrd="1" destOrd="0" parTransId="{85C97F3E-3469-4458-BDF1-289655988DD4}" sibTransId="{AED6400B-840F-4904-BBFC-1C287C3682CC}"/>
    <dgm:cxn modelId="{2FBBF9F3-EA44-44C1-8252-BC13FDD3C3D0}" type="presOf" srcId="{C3CA3AF1-514E-4F70-9AB0-790D9740A7F5}" destId="{408F4811-CE11-4B02-967C-22EE56445BF8}" srcOrd="1" destOrd="0" presId="urn:microsoft.com/office/officeart/2005/8/layout/list1"/>
    <dgm:cxn modelId="{C2D45F0F-A0A4-4735-A70D-15006B18642D}" type="presParOf" srcId="{CAACD323-057A-4B09-8042-A54EBFFFA1DD}" destId="{C3F6DBCB-AC78-4C28-9628-BFCCD337877C}" srcOrd="0" destOrd="0" presId="urn:microsoft.com/office/officeart/2005/8/layout/list1"/>
    <dgm:cxn modelId="{40F25082-4D71-4371-BA88-7626D16D6D3F}" type="presParOf" srcId="{C3F6DBCB-AC78-4C28-9628-BFCCD337877C}" destId="{4EDB54B1-15DA-4436-BED2-54AD09F9F613}" srcOrd="0" destOrd="0" presId="urn:microsoft.com/office/officeart/2005/8/layout/list1"/>
    <dgm:cxn modelId="{209D6E1C-CD8B-4299-834A-C39AEA7305D3}" type="presParOf" srcId="{C3F6DBCB-AC78-4C28-9628-BFCCD337877C}" destId="{249C3E69-922E-4944-87B9-696F85EC9F74}" srcOrd="1" destOrd="0" presId="urn:microsoft.com/office/officeart/2005/8/layout/list1"/>
    <dgm:cxn modelId="{38F28E5D-BC41-49BF-AD23-35A9447A79BC}" type="presParOf" srcId="{CAACD323-057A-4B09-8042-A54EBFFFA1DD}" destId="{BC485B79-A035-4A76-9A9C-4086C66EABE5}" srcOrd="1" destOrd="0" presId="urn:microsoft.com/office/officeart/2005/8/layout/list1"/>
    <dgm:cxn modelId="{EBF3BA0D-DB91-41FC-B377-C5652990750E}" type="presParOf" srcId="{CAACD323-057A-4B09-8042-A54EBFFFA1DD}" destId="{06E23F9C-FE6E-4508-B58C-9DC3C3820D3C}" srcOrd="2" destOrd="0" presId="urn:microsoft.com/office/officeart/2005/8/layout/list1"/>
    <dgm:cxn modelId="{26F03E6D-4744-4533-8D96-CB61888CAE44}" type="presParOf" srcId="{CAACD323-057A-4B09-8042-A54EBFFFA1DD}" destId="{81F9C9F5-57BC-4FB8-B507-FC5C94D3B9D5}" srcOrd="3" destOrd="0" presId="urn:microsoft.com/office/officeart/2005/8/layout/list1"/>
    <dgm:cxn modelId="{103A1EEC-F33B-4D4B-8156-B509A6B9DC41}" type="presParOf" srcId="{CAACD323-057A-4B09-8042-A54EBFFFA1DD}" destId="{DF220407-F5B0-443D-9651-45D9A4200372}" srcOrd="4" destOrd="0" presId="urn:microsoft.com/office/officeart/2005/8/layout/list1"/>
    <dgm:cxn modelId="{91834218-1318-4FBE-8019-7161CA70E5CC}" type="presParOf" srcId="{DF220407-F5B0-443D-9651-45D9A4200372}" destId="{8FDD0559-D29D-4140-BD4C-24BD737C8F93}" srcOrd="0" destOrd="0" presId="urn:microsoft.com/office/officeart/2005/8/layout/list1"/>
    <dgm:cxn modelId="{DE994083-5EEE-4414-894B-FD7D552F266A}" type="presParOf" srcId="{DF220407-F5B0-443D-9651-45D9A4200372}" destId="{DBE42CA1-B48E-4537-8C79-44490CE83AB9}" srcOrd="1" destOrd="0" presId="urn:microsoft.com/office/officeart/2005/8/layout/list1"/>
    <dgm:cxn modelId="{EB39D6CC-E19D-4DC1-B6D6-4D357D2BFF77}" type="presParOf" srcId="{CAACD323-057A-4B09-8042-A54EBFFFA1DD}" destId="{62ACB31A-F877-484B-9A98-B220361EFE3E}" srcOrd="5" destOrd="0" presId="urn:microsoft.com/office/officeart/2005/8/layout/list1"/>
    <dgm:cxn modelId="{8B5BCD66-03DB-4B43-9FE0-F4D94C145C4E}" type="presParOf" srcId="{CAACD323-057A-4B09-8042-A54EBFFFA1DD}" destId="{E3FA44CF-4E67-4C69-B6ED-4611CA0E6FCB}" srcOrd="6" destOrd="0" presId="urn:microsoft.com/office/officeart/2005/8/layout/list1"/>
    <dgm:cxn modelId="{EE72D18A-DE04-4CC4-BAC8-E40EE6FE2D98}" type="presParOf" srcId="{CAACD323-057A-4B09-8042-A54EBFFFA1DD}" destId="{ACE8504B-52C1-42A9-B153-4FD22701C447}" srcOrd="7" destOrd="0" presId="urn:microsoft.com/office/officeart/2005/8/layout/list1"/>
    <dgm:cxn modelId="{F3661A06-3758-4549-A249-139922576DFF}" type="presParOf" srcId="{CAACD323-057A-4B09-8042-A54EBFFFA1DD}" destId="{D8DA40A2-00E5-4A1D-B870-B4017EEF408B}" srcOrd="8" destOrd="0" presId="urn:microsoft.com/office/officeart/2005/8/layout/list1"/>
    <dgm:cxn modelId="{F62960A4-AAB9-45E7-8188-018AFC56E642}" type="presParOf" srcId="{D8DA40A2-00E5-4A1D-B870-B4017EEF408B}" destId="{AA747F69-43A7-4C74-B71D-3FB3C661F0E9}" srcOrd="0" destOrd="0" presId="urn:microsoft.com/office/officeart/2005/8/layout/list1"/>
    <dgm:cxn modelId="{14825986-07BC-4BE4-93AE-E86D9B022F44}" type="presParOf" srcId="{D8DA40A2-00E5-4A1D-B870-B4017EEF408B}" destId="{FF801B66-91B5-4735-9322-3FBBD5A1FBFC}" srcOrd="1" destOrd="0" presId="urn:microsoft.com/office/officeart/2005/8/layout/list1"/>
    <dgm:cxn modelId="{BEF5CEDB-163C-4123-9320-64EB72B58EAF}" type="presParOf" srcId="{CAACD323-057A-4B09-8042-A54EBFFFA1DD}" destId="{A27E4D87-49D9-40CB-AA28-9DB06B4651FF}" srcOrd="9" destOrd="0" presId="urn:microsoft.com/office/officeart/2005/8/layout/list1"/>
    <dgm:cxn modelId="{FA3A7C07-40C5-4124-87D9-4CDFAB5843AA}" type="presParOf" srcId="{CAACD323-057A-4B09-8042-A54EBFFFA1DD}" destId="{2FD7C35F-CA91-4438-9EAF-6293B647A086}" srcOrd="10" destOrd="0" presId="urn:microsoft.com/office/officeart/2005/8/layout/list1"/>
    <dgm:cxn modelId="{B8979F80-2F91-4A5F-8767-1158E9B75747}" type="presParOf" srcId="{CAACD323-057A-4B09-8042-A54EBFFFA1DD}" destId="{BC847BB7-AEB5-47D9-804B-A651369E4FC8}" srcOrd="11" destOrd="0" presId="urn:microsoft.com/office/officeart/2005/8/layout/list1"/>
    <dgm:cxn modelId="{651B3BC7-E825-4E74-A6A5-C4DF87C7418A}" type="presParOf" srcId="{CAACD323-057A-4B09-8042-A54EBFFFA1DD}" destId="{E068BC6E-35C8-45A7-A0F5-991B9BCD5605}" srcOrd="12" destOrd="0" presId="urn:microsoft.com/office/officeart/2005/8/layout/list1"/>
    <dgm:cxn modelId="{FF3EF511-AB50-4D35-8AD2-52E8F55E113B}" type="presParOf" srcId="{E068BC6E-35C8-45A7-A0F5-991B9BCD5605}" destId="{D602EB76-6DDD-47B8-8FD5-360B056DCF5F}" srcOrd="0" destOrd="0" presId="urn:microsoft.com/office/officeart/2005/8/layout/list1"/>
    <dgm:cxn modelId="{EDF73A96-6F62-4B62-B21C-BC62EF579B4A}" type="presParOf" srcId="{E068BC6E-35C8-45A7-A0F5-991B9BCD5605}" destId="{408F4811-CE11-4B02-967C-22EE56445BF8}" srcOrd="1" destOrd="0" presId="urn:microsoft.com/office/officeart/2005/8/layout/list1"/>
    <dgm:cxn modelId="{B0BAF9DC-685D-4DBA-B848-7E806B9F139F}" type="presParOf" srcId="{CAACD323-057A-4B09-8042-A54EBFFFA1DD}" destId="{FA527331-AA82-4810-ADC5-C9C812FB479E}" srcOrd="13" destOrd="0" presId="urn:microsoft.com/office/officeart/2005/8/layout/list1"/>
    <dgm:cxn modelId="{07C387C6-FCAB-475C-9929-763047BA4DBF}" type="presParOf" srcId="{CAACD323-057A-4B09-8042-A54EBFFFA1DD}" destId="{330C933F-03C9-4DB1-93D2-01BD0D310F1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BEB2FE-7AFA-40EC-BABC-CAEE6C73BF3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AB404A-E6AE-491D-B2A3-31B91D282187}">
      <dgm:prSet phldrT="[Текст]"/>
      <dgm:spPr/>
      <dgm:t>
        <a:bodyPr/>
        <a:lstStyle/>
        <a:p>
          <a:r>
            <a:rPr lang="ru-RU" dirty="0"/>
            <a:t>Профессиональная солидарность</a:t>
          </a:r>
        </a:p>
      </dgm:t>
    </dgm:pt>
    <dgm:pt modelId="{E687393D-5AB0-4A57-B300-36C30E23C206}" type="parTrans" cxnId="{876BBEC3-326A-44A5-A25D-781D63F7E810}">
      <dgm:prSet/>
      <dgm:spPr/>
      <dgm:t>
        <a:bodyPr/>
        <a:lstStyle/>
        <a:p>
          <a:endParaRPr lang="ru-RU"/>
        </a:p>
      </dgm:t>
    </dgm:pt>
    <dgm:pt modelId="{EF9A62D1-3889-4135-9980-776E43744397}" type="sibTrans" cxnId="{876BBEC3-326A-44A5-A25D-781D63F7E810}">
      <dgm:prSet/>
      <dgm:spPr/>
      <dgm:t>
        <a:bodyPr/>
        <a:lstStyle/>
        <a:p>
          <a:endParaRPr lang="ru-RU"/>
        </a:p>
      </dgm:t>
    </dgm:pt>
    <dgm:pt modelId="{D95505B8-EAC8-4C2B-997B-589686E937CF}">
      <dgm:prSet phldrT="[Текст]"/>
      <dgm:spPr/>
      <dgm:t>
        <a:bodyPr/>
        <a:lstStyle/>
        <a:p>
          <a:r>
            <a:rPr lang="ru-RU" dirty="0"/>
            <a:t>Особое понимание долга и чести</a:t>
          </a:r>
        </a:p>
      </dgm:t>
    </dgm:pt>
    <dgm:pt modelId="{A8B6C335-BAD4-444E-BBB0-FEFFA57FDABC}" type="parTrans" cxnId="{759E31B4-CB7F-4758-98E9-A8A1C9476957}">
      <dgm:prSet/>
      <dgm:spPr/>
      <dgm:t>
        <a:bodyPr/>
        <a:lstStyle/>
        <a:p>
          <a:endParaRPr lang="ru-RU"/>
        </a:p>
      </dgm:t>
    </dgm:pt>
    <dgm:pt modelId="{9A44F3FF-F99D-4BB5-9C2A-177FE7CCA455}" type="sibTrans" cxnId="{759E31B4-CB7F-4758-98E9-A8A1C9476957}">
      <dgm:prSet/>
      <dgm:spPr/>
      <dgm:t>
        <a:bodyPr/>
        <a:lstStyle/>
        <a:p>
          <a:endParaRPr lang="ru-RU"/>
        </a:p>
      </dgm:t>
    </dgm:pt>
    <dgm:pt modelId="{7663E4F0-36D1-4CB8-BE59-2A4704D39B39}">
      <dgm:prSet phldrT="[Текст]"/>
      <dgm:spPr/>
      <dgm:t>
        <a:bodyPr/>
        <a:lstStyle/>
        <a:p>
          <a:r>
            <a:rPr lang="ru-RU" dirty="0"/>
            <a:t>Особая форма ответственности, обусловленная предметом и родом деятельности</a:t>
          </a:r>
        </a:p>
      </dgm:t>
    </dgm:pt>
    <dgm:pt modelId="{1D8D1EBA-E084-4990-856D-535C6EF5DF72}" type="parTrans" cxnId="{78B0D034-6B3A-47EE-863C-2F3B90AA4125}">
      <dgm:prSet/>
      <dgm:spPr/>
      <dgm:t>
        <a:bodyPr/>
        <a:lstStyle/>
        <a:p>
          <a:endParaRPr lang="ru-RU"/>
        </a:p>
      </dgm:t>
    </dgm:pt>
    <dgm:pt modelId="{D243A8DE-F45C-41D5-9B2F-FD104FA7DC13}" type="sibTrans" cxnId="{78B0D034-6B3A-47EE-863C-2F3B90AA4125}">
      <dgm:prSet/>
      <dgm:spPr/>
      <dgm:t>
        <a:bodyPr/>
        <a:lstStyle/>
        <a:p>
          <a:endParaRPr lang="ru-RU"/>
        </a:p>
      </dgm:t>
    </dgm:pt>
    <dgm:pt modelId="{47AF603A-F547-4A40-86F4-5E5507AB961D}">
      <dgm:prSet/>
      <dgm:spPr/>
      <dgm:t>
        <a:bodyPr/>
        <a:lstStyle/>
        <a:p>
          <a:r>
            <a:rPr lang="ru-RU" dirty="0"/>
            <a:t>Гуманизм</a:t>
          </a:r>
        </a:p>
      </dgm:t>
    </dgm:pt>
    <dgm:pt modelId="{12F26B35-22BD-448B-AF52-DDD524DA01F0}" type="parTrans" cxnId="{8D37563A-3DE4-4767-84AC-83E1DA438B18}">
      <dgm:prSet/>
      <dgm:spPr/>
    </dgm:pt>
    <dgm:pt modelId="{82A2DC3E-4A0B-46ED-8C70-45D87B4E94C1}" type="sibTrans" cxnId="{8D37563A-3DE4-4767-84AC-83E1DA438B18}">
      <dgm:prSet/>
      <dgm:spPr/>
    </dgm:pt>
    <dgm:pt modelId="{6B6DEBDC-28B9-40BF-B959-9759CA33A13D}">
      <dgm:prSet/>
      <dgm:spPr/>
      <dgm:t>
        <a:bodyPr/>
        <a:lstStyle/>
        <a:p>
          <a:r>
            <a:rPr lang="ru-RU" dirty="0"/>
            <a:t>Оптимизм</a:t>
          </a:r>
        </a:p>
      </dgm:t>
    </dgm:pt>
    <dgm:pt modelId="{1B5C9F0C-612C-4B26-837A-B2C432F9FD8B}" type="parTrans" cxnId="{FDEDD61D-B255-4A78-81E2-125B47FB198F}">
      <dgm:prSet/>
      <dgm:spPr/>
    </dgm:pt>
    <dgm:pt modelId="{5665606C-FC41-445B-A78F-98967F091CA9}" type="sibTrans" cxnId="{FDEDD61D-B255-4A78-81E2-125B47FB198F}">
      <dgm:prSet/>
      <dgm:spPr/>
    </dgm:pt>
    <dgm:pt modelId="{63A5C543-CE71-4A8B-82AC-DC0BCBDC75C7}">
      <dgm:prSet/>
      <dgm:spPr/>
      <dgm:t>
        <a:bodyPr/>
        <a:lstStyle/>
        <a:p>
          <a:r>
            <a:rPr lang="ru-RU" dirty="0"/>
            <a:t>Патриотизм</a:t>
          </a:r>
        </a:p>
      </dgm:t>
    </dgm:pt>
    <dgm:pt modelId="{B3CF15D4-744D-4611-8B6F-3FF621C68EE3}" type="parTrans" cxnId="{9424D987-0438-452E-8A60-2B9BBB0E2ED3}">
      <dgm:prSet/>
      <dgm:spPr/>
    </dgm:pt>
    <dgm:pt modelId="{4FC435A0-FC1F-489E-901E-C4F3CBBEC9BC}" type="sibTrans" cxnId="{9424D987-0438-452E-8A60-2B9BBB0E2ED3}">
      <dgm:prSet/>
      <dgm:spPr/>
    </dgm:pt>
    <dgm:pt modelId="{D954D632-F29F-4BBD-8AEA-DE27CADEC994}">
      <dgm:prSet/>
      <dgm:spPr/>
      <dgm:t>
        <a:bodyPr/>
        <a:lstStyle/>
        <a:p>
          <a:r>
            <a:rPr lang="ru-RU" dirty="0"/>
            <a:t>Конфиденциальность</a:t>
          </a:r>
        </a:p>
      </dgm:t>
    </dgm:pt>
    <dgm:pt modelId="{799BA8B8-9E24-418D-ACFC-09E1DB44B5C8}" type="parTrans" cxnId="{B226DB6A-EF07-441F-9AEC-DA546C25FAB4}">
      <dgm:prSet/>
      <dgm:spPr/>
    </dgm:pt>
    <dgm:pt modelId="{5902EC62-B1BA-44AE-BE7E-F4C36456F205}" type="sibTrans" cxnId="{B226DB6A-EF07-441F-9AEC-DA546C25FAB4}">
      <dgm:prSet/>
      <dgm:spPr/>
    </dgm:pt>
    <dgm:pt modelId="{0FF16190-E91D-45E1-A3DB-A6FE1CF23E91}" type="pres">
      <dgm:prSet presAssocID="{99BEB2FE-7AFA-40EC-BABC-CAEE6C73BF31}" presName="linear" presStyleCnt="0">
        <dgm:presLayoutVars>
          <dgm:dir/>
          <dgm:animLvl val="lvl"/>
          <dgm:resizeHandles val="exact"/>
        </dgm:presLayoutVars>
      </dgm:prSet>
      <dgm:spPr/>
    </dgm:pt>
    <dgm:pt modelId="{9F590301-DE00-46FD-AA98-87243FB0C49F}" type="pres">
      <dgm:prSet presAssocID="{52AB404A-E6AE-491D-B2A3-31B91D282187}" presName="parentLin" presStyleCnt="0"/>
      <dgm:spPr/>
    </dgm:pt>
    <dgm:pt modelId="{FEE6343C-B0BD-4F25-9DEA-D9222C9B9035}" type="pres">
      <dgm:prSet presAssocID="{52AB404A-E6AE-491D-B2A3-31B91D282187}" presName="parentLeftMargin" presStyleLbl="node1" presStyleIdx="0" presStyleCnt="7"/>
      <dgm:spPr/>
    </dgm:pt>
    <dgm:pt modelId="{374E4E88-F04E-45BE-902D-CDAD7762F129}" type="pres">
      <dgm:prSet presAssocID="{52AB404A-E6AE-491D-B2A3-31B91D282187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9712928-235A-4574-A516-6492DA4CA24B}" type="pres">
      <dgm:prSet presAssocID="{52AB404A-E6AE-491D-B2A3-31B91D282187}" presName="negativeSpace" presStyleCnt="0"/>
      <dgm:spPr/>
    </dgm:pt>
    <dgm:pt modelId="{77E84E7B-8EB6-48DD-AEE5-1931978C1A90}" type="pres">
      <dgm:prSet presAssocID="{52AB404A-E6AE-491D-B2A3-31B91D282187}" presName="childText" presStyleLbl="conFgAcc1" presStyleIdx="0" presStyleCnt="7">
        <dgm:presLayoutVars>
          <dgm:bulletEnabled val="1"/>
        </dgm:presLayoutVars>
      </dgm:prSet>
      <dgm:spPr/>
    </dgm:pt>
    <dgm:pt modelId="{01E56C16-2E40-48ED-8B85-43F0289A79E0}" type="pres">
      <dgm:prSet presAssocID="{EF9A62D1-3889-4135-9980-776E43744397}" presName="spaceBetweenRectangles" presStyleCnt="0"/>
      <dgm:spPr/>
    </dgm:pt>
    <dgm:pt modelId="{E837D665-A752-41CE-8BF4-8B9398672D41}" type="pres">
      <dgm:prSet presAssocID="{D95505B8-EAC8-4C2B-997B-589686E937CF}" presName="parentLin" presStyleCnt="0"/>
      <dgm:spPr/>
    </dgm:pt>
    <dgm:pt modelId="{6AF42D48-2DB5-4AA8-AC48-459CB9AE6F5C}" type="pres">
      <dgm:prSet presAssocID="{D95505B8-EAC8-4C2B-997B-589686E937CF}" presName="parentLeftMargin" presStyleLbl="node1" presStyleIdx="0" presStyleCnt="7"/>
      <dgm:spPr/>
    </dgm:pt>
    <dgm:pt modelId="{12DC70EF-7A59-4331-94C8-2DF039AFB219}" type="pres">
      <dgm:prSet presAssocID="{D95505B8-EAC8-4C2B-997B-589686E937C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9EB531D-9EF4-4031-AA53-0A5356068174}" type="pres">
      <dgm:prSet presAssocID="{D95505B8-EAC8-4C2B-997B-589686E937CF}" presName="negativeSpace" presStyleCnt="0"/>
      <dgm:spPr/>
    </dgm:pt>
    <dgm:pt modelId="{E63E1D38-FD3B-464D-A1FF-5ECB1CEEC673}" type="pres">
      <dgm:prSet presAssocID="{D95505B8-EAC8-4C2B-997B-589686E937CF}" presName="childText" presStyleLbl="conFgAcc1" presStyleIdx="1" presStyleCnt="7">
        <dgm:presLayoutVars>
          <dgm:bulletEnabled val="1"/>
        </dgm:presLayoutVars>
      </dgm:prSet>
      <dgm:spPr/>
    </dgm:pt>
    <dgm:pt modelId="{386628DD-1FA8-42FB-B128-0CB3738016C4}" type="pres">
      <dgm:prSet presAssocID="{9A44F3FF-F99D-4BB5-9C2A-177FE7CCA455}" presName="spaceBetweenRectangles" presStyleCnt="0"/>
      <dgm:spPr/>
    </dgm:pt>
    <dgm:pt modelId="{5672FD18-A735-464F-92C9-6CFFB4F2624D}" type="pres">
      <dgm:prSet presAssocID="{7663E4F0-36D1-4CB8-BE59-2A4704D39B39}" presName="parentLin" presStyleCnt="0"/>
      <dgm:spPr/>
    </dgm:pt>
    <dgm:pt modelId="{3AF2E96A-67FB-4ACE-913D-8049E2DE2C51}" type="pres">
      <dgm:prSet presAssocID="{7663E4F0-36D1-4CB8-BE59-2A4704D39B39}" presName="parentLeftMargin" presStyleLbl="node1" presStyleIdx="1" presStyleCnt="7"/>
      <dgm:spPr/>
    </dgm:pt>
    <dgm:pt modelId="{FD35F846-01D4-4916-B73E-B77BACD09FD0}" type="pres">
      <dgm:prSet presAssocID="{7663E4F0-36D1-4CB8-BE59-2A4704D39B3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40CF0DF-AC10-4F8E-AE2D-259232297BF0}" type="pres">
      <dgm:prSet presAssocID="{7663E4F0-36D1-4CB8-BE59-2A4704D39B39}" presName="negativeSpace" presStyleCnt="0"/>
      <dgm:spPr/>
    </dgm:pt>
    <dgm:pt modelId="{62C5F930-3837-47B0-8D84-1CDA18D62B56}" type="pres">
      <dgm:prSet presAssocID="{7663E4F0-36D1-4CB8-BE59-2A4704D39B39}" presName="childText" presStyleLbl="conFgAcc1" presStyleIdx="2" presStyleCnt="7">
        <dgm:presLayoutVars>
          <dgm:bulletEnabled val="1"/>
        </dgm:presLayoutVars>
      </dgm:prSet>
      <dgm:spPr/>
    </dgm:pt>
    <dgm:pt modelId="{F7B412CE-146C-4851-9771-B60B08D025C2}" type="pres">
      <dgm:prSet presAssocID="{D243A8DE-F45C-41D5-9B2F-FD104FA7DC13}" presName="spaceBetweenRectangles" presStyleCnt="0"/>
      <dgm:spPr/>
    </dgm:pt>
    <dgm:pt modelId="{6DF01791-8EC4-4B39-A83A-81ECE288CE94}" type="pres">
      <dgm:prSet presAssocID="{47AF603A-F547-4A40-86F4-5E5507AB961D}" presName="parentLin" presStyleCnt="0"/>
      <dgm:spPr/>
    </dgm:pt>
    <dgm:pt modelId="{1EE35B3D-7C80-42A3-B0D0-A4E74335A737}" type="pres">
      <dgm:prSet presAssocID="{47AF603A-F547-4A40-86F4-5E5507AB961D}" presName="parentLeftMargin" presStyleLbl="node1" presStyleIdx="2" presStyleCnt="7"/>
      <dgm:spPr/>
    </dgm:pt>
    <dgm:pt modelId="{9C0CE044-94CE-40CB-B835-E03B0AB1AEDF}" type="pres">
      <dgm:prSet presAssocID="{47AF603A-F547-4A40-86F4-5E5507AB961D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83D5292-3A87-4176-A2D7-67E23DA3E206}" type="pres">
      <dgm:prSet presAssocID="{47AF603A-F547-4A40-86F4-5E5507AB961D}" presName="negativeSpace" presStyleCnt="0"/>
      <dgm:spPr/>
    </dgm:pt>
    <dgm:pt modelId="{77D37CF4-7330-4F8C-8A7E-31049B55C6ED}" type="pres">
      <dgm:prSet presAssocID="{47AF603A-F547-4A40-86F4-5E5507AB961D}" presName="childText" presStyleLbl="conFgAcc1" presStyleIdx="3" presStyleCnt="7">
        <dgm:presLayoutVars>
          <dgm:bulletEnabled val="1"/>
        </dgm:presLayoutVars>
      </dgm:prSet>
      <dgm:spPr/>
    </dgm:pt>
    <dgm:pt modelId="{D5A18B3F-9643-4740-9207-6223F4CC4DF3}" type="pres">
      <dgm:prSet presAssocID="{82A2DC3E-4A0B-46ED-8C70-45D87B4E94C1}" presName="spaceBetweenRectangles" presStyleCnt="0"/>
      <dgm:spPr/>
    </dgm:pt>
    <dgm:pt modelId="{6028D96D-E0A3-4BD4-B702-5E61A4D88CAB}" type="pres">
      <dgm:prSet presAssocID="{6B6DEBDC-28B9-40BF-B959-9759CA33A13D}" presName="parentLin" presStyleCnt="0"/>
      <dgm:spPr/>
    </dgm:pt>
    <dgm:pt modelId="{77BDEA69-83BD-4543-9E67-2556DDB93B2B}" type="pres">
      <dgm:prSet presAssocID="{6B6DEBDC-28B9-40BF-B959-9759CA33A13D}" presName="parentLeftMargin" presStyleLbl="node1" presStyleIdx="3" presStyleCnt="7"/>
      <dgm:spPr/>
    </dgm:pt>
    <dgm:pt modelId="{58DE0CF1-3568-44B4-8668-4A89CC5F6C46}" type="pres">
      <dgm:prSet presAssocID="{6B6DEBDC-28B9-40BF-B959-9759CA33A13D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70B4037D-F7FB-454E-BA5A-05798D83E9B6}" type="pres">
      <dgm:prSet presAssocID="{6B6DEBDC-28B9-40BF-B959-9759CA33A13D}" presName="negativeSpace" presStyleCnt="0"/>
      <dgm:spPr/>
    </dgm:pt>
    <dgm:pt modelId="{ED22CC73-955A-4470-AA70-560C6A0774E7}" type="pres">
      <dgm:prSet presAssocID="{6B6DEBDC-28B9-40BF-B959-9759CA33A13D}" presName="childText" presStyleLbl="conFgAcc1" presStyleIdx="4" presStyleCnt="7">
        <dgm:presLayoutVars>
          <dgm:bulletEnabled val="1"/>
        </dgm:presLayoutVars>
      </dgm:prSet>
      <dgm:spPr/>
    </dgm:pt>
    <dgm:pt modelId="{FE53F987-1584-4239-9086-5F860B227541}" type="pres">
      <dgm:prSet presAssocID="{5665606C-FC41-445B-A78F-98967F091CA9}" presName="spaceBetweenRectangles" presStyleCnt="0"/>
      <dgm:spPr/>
    </dgm:pt>
    <dgm:pt modelId="{5B64AFE9-8F6A-496C-93D1-EADCDAA2EB68}" type="pres">
      <dgm:prSet presAssocID="{63A5C543-CE71-4A8B-82AC-DC0BCBDC75C7}" presName="parentLin" presStyleCnt="0"/>
      <dgm:spPr/>
    </dgm:pt>
    <dgm:pt modelId="{803CCAD4-60C6-4700-826E-D4CC55F96643}" type="pres">
      <dgm:prSet presAssocID="{63A5C543-CE71-4A8B-82AC-DC0BCBDC75C7}" presName="parentLeftMargin" presStyleLbl="node1" presStyleIdx="4" presStyleCnt="7"/>
      <dgm:spPr/>
    </dgm:pt>
    <dgm:pt modelId="{908574B7-925E-4F04-9021-123782598C13}" type="pres">
      <dgm:prSet presAssocID="{63A5C543-CE71-4A8B-82AC-DC0BCBDC75C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9B312FB-59FD-4AF7-8646-584E4DC14F00}" type="pres">
      <dgm:prSet presAssocID="{63A5C543-CE71-4A8B-82AC-DC0BCBDC75C7}" presName="negativeSpace" presStyleCnt="0"/>
      <dgm:spPr/>
    </dgm:pt>
    <dgm:pt modelId="{044FAA80-5835-408F-A0A5-5071796CFC57}" type="pres">
      <dgm:prSet presAssocID="{63A5C543-CE71-4A8B-82AC-DC0BCBDC75C7}" presName="childText" presStyleLbl="conFgAcc1" presStyleIdx="5" presStyleCnt="7">
        <dgm:presLayoutVars>
          <dgm:bulletEnabled val="1"/>
        </dgm:presLayoutVars>
      </dgm:prSet>
      <dgm:spPr/>
    </dgm:pt>
    <dgm:pt modelId="{24A0CB67-97ED-4E47-80B7-54DBEC76B39A}" type="pres">
      <dgm:prSet presAssocID="{4FC435A0-FC1F-489E-901E-C4F3CBBEC9BC}" presName="spaceBetweenRectangles" presStyleCnt="0"/>
      <dgm:spPr/>
    </dgm:pt>
    <dgm:pt modelId="{866BD9C2-D13E-4CDE-914E-1F072164C173}" type="pres">
      <dgm:prSet presAssocID="{D954D632-F29F-4BBD-8AEA-DE27CADEC994}" presName="parentLin" presStyleCnt="0"/>
      <dgm:spPr/>
    </dgm:pt>
    <dgm:pt modelId="{CC39C88F-7917-48AF-8779-94AC11F737C0}" type="pres">
      <dgm:prSet presAssocID="{D954D632-F29F-4BBD-8AEA-DE27CADEC994}" presName="parentLeftMargin" presStyleLbl="node1" presStyleIdx="5" presStyleCnt="7"/>
      <dgm:spPr/>
    </dgm:pt>
    <dgm:pt modelId="{731E912D-BB40-44C6-93BD-346E9C68D14A}" type="pres">
      <dgm:prSet presAssocID="{D954D632-F29F-4BBD-8AEA-DE27CADEC994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CC8ABD05-0D0E-4A38-8B83-BA5D2DC2B4D3}" type="pres">
      <dgm:prSet presAssocID="{D954D632-F29F-4BBD-8AEA-DE27CADEC994}" presName="negativeSpace" presStyleCnt="0"/>
      <dgm:spPr/>
    </dgm:pt>
    <dgm:pt modelId="{E1331D10-F0EE-495D-A152-64AECF625D98}" type="pres">
      <dgm:prSet presAssocID="{D954D632-F29F-4BBD-8AEA-DE27CADEC994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DEDD61D-B255-4A78-81E2-125B47FB198F}" srcId="{99BEB2FE-7AFA-40EC-BABC-CAEE6C73BF31}" destId="{6B6DEBDC-28B9-40BF-B959-9759CA33A13D}" srcOrd="4" destOrd="0" parTransId="{1B5C9F0C-612C-4B26-837A-B2C432F9FD8B}" sibTransId="{5665606C-FC41-445B-A78F-98967F091CA9}"/>
    <dgm:cxn modelId="{66B8981F-6FAF-4915-BF1C-04CB0D6366B8}" type="presOf" srcId="{6B6DEBDC-28B9-40BF-B959-9759CA33A13D}" destId="{58DE0CF1-3568-44B4-8668-4A89CC5F6C46}" srcOrd="1" destOrd="0" presId="urn:microsoft.com/office/officeart/2005/8/layout/list1"/>
    <dgm:cxn modelId="{C6669B26-FEC2-499B-820B-DC2CF7CFD6C0}" type="presOf" srcId="{99BEB2FE-7AFA-40EC-BABC-CAEE6C73BF31}" destId="{0FF16190-E91D-45E1-A3DB-A6FE1CF23E91}" srcOrd="0" destOrd="0" presId="urn:microsoft.com/office/officeart/2005/8/layout/list1"/>
    <dgm:cxn modelId="{B541852C-0216-48BC-A809-17825F9685BC}" type="presOf" srcId="{D95505B8-EAC8-4C2B-997B-589686E937CF}" destId="{12DC70EF-7A59-4331-94C8-2DF039AFB219}" srcOrd="1" destOrd="0" presId="urn:microsoft.com/office/officeart/2005/8/layout/list1"/>
    <dgm:cxn modelId="{78B0D034-6B3A-47EE-863C-2F3B90AA4125}" srcId="{99BEB2FE-7AFA-40EC-BABC-CAEE6C73BF31}" destId="{7663E4F0-36D1-4CB8-BE59-2A4704D39B39}" srcOrd="2" destOrd="0" parTransId="{1D8D1EBA-E084-4990-856D-535C6EF5DF72}" sibTransId="{D243A8DE-F45C-41D5-9B2F-FD104FA7DC13}"/>
    <dgm:cxn modelId="{8D37563A-3DE4-4767-84AC-83E1DA438B18}" srcId="{99BEB2FE-7AFA-40EC-BABC-CAEE6C73BF31}" destId="{47AF603A-F547-4A40-86F4-5E5507AB961D}" srcOrd="3" destOrd="0" parTransId="{12F26B35-22BD-448B-AF52-DDD524DA01F0}" sibTransId="{82A2DC3E-4A0B-46ED-8C70-45D87B4E94C1}"/>
    <dgm:cxn modelId="{6BC0823B-F129-4DD0-96D6-FE18F50FF40C}" type="presOf" srcId="{52AB404A-E6AE-491D-B2A3-31B91D282187}" destId="{374E4E88-F04E-45BE-902D-CDAD7762F129}" srcOrd="1" destOrd="0" presId="urn:microsoft.com/office/officeart/2005/8/layout/list1"/>
    <dgm:cxn modelId="{B7F58264-A2DE-49AF-AEC0-DBACC66626C9}" type="presOf" srcId="{D954D632-F29F-4BBD-8AEA-DE27CADEC994}" destId="{CC39C88F-7917-48AF-8779-94AC11F737C0}" srcOrd="0" destOrd="0" presId="urn:microsoft.com/office/officeart/2005/8/layout/list1"/>
    <dgm:cxn modelId="{16780866-3C8B-48E6-A225-E81C46481542}" type="presOf" srcId="{63A5C543-CE71-4A8B-82AC-DC0BCBDC75C7}" destId="{803CCAD4-60C6-4700-826E-D4CC55F96643}" srcOrd="0" destOrd="0" presId="urn:microsoft.com/office/officeart/2005/8/layout/list1"/>
    <dgm:cxn modelId="{B226DB6A-EF07-441F-9AEC-DA546C25FAB4}" srcId="{99BEB2FE-7AFA-40EC-BABC-CAEE6C73BF31}" destId="{D954D632-F29F-4BBD-8AEA-DE27CADEC994}" srcOrd="6" destOrd="0" parTransId="{799BA8B8-9E24-418D-ACFC-09E1DB44B5C8}" sibTransId="{5902EC62-B1BA-44AE-BE7E-F4C36456F205}"/>
    <dgm:cxn modelId="{AB7DCE4F-9198-4845-893B-DDB5082766C8}" type="presOf" srcId="{47AF603A-F547-4A40-86F4-5E5507AB961D}" destId="{1EE35B3D-7C80-42A3-B0D0-A4E74335A737}" srcOrd="0" destOrd="0" presId="urn:microsoft.com/office/officeart/2005/8/layout/list1"/>
    <dgm:cxn modelId="{9424D987-0438-452E-8A60-2B9BBB0E2ED3}" srcId="{99BEB2FE-7AFA-40EC-BABC-CAEE6C73BF31}" destId="{63A5C543-CE71-4A8B-82AC-DC0BCBDC75C7}" srcOrd="5" destOrd="0" parTransId="{B3CF15D4-744D-4611-8B6F-3FF621C68EE3}" sibTransId="{4FC435A0-FC1F-489E-901E-C4F3CBBEC9BC}"/>
    <dgm:cxn modelId="{852A2195-CC61-43FA-8621-02ACD24480E4}" type="presOf" srcId="{52AB404A-E6AE-491D-B2A3-31B91D282187}" destId="{FEE6343C-B0BD-4F25-9DEA-D9222C9B9035}" srcOrd="0" destOrd="0" presId="urn:microsoft.com/office/officeart/2005/8/layout/list1"/>
    <dgm:cxn modelId="{66383F98-30F6-4E50-96E2-B16EC973FE76}" type="presOf" srcId="{D95505B8-EAC8-4C2B-997B-589686E937CF}" destId="{6AF42D48-2DB5-4AA8-AC48-459CB9AE6F5C}" srcOrd="0" destOrd="0" presId="urn:microsoft.com/office/officeart/2005/8/layout/list1"/>
    <dgm:cxn modelId="{759E31B4-CB7F-4758-98E9-A8A1C9476957}" srcId="{99BEB2FE-7AFA-40EC-BABC-CAEE6C73BF31}" destId="{D95505B8-EAC8-4C2B-997B-589686E937CF}" srcOrd="1" destOrd="0" parTransId="{A8B6C335-BAD4-444E-BBB0-FEFFA57FDABC}" sibTransId="{9A44F3FF-F99D-4BB5-9C2A-177FE7CCA455}"/>
    <dgm:cxn modelId="{702CA6B4-9A62-400E-8F95-219369329A64}" type="presOf" srcId="{7663E4F0-36D1-4CB8-BE59-2A4704D39B39}" destId="{3AF2E96A-67FB-4ACE-913D-8049E2DE2C51}" srcOrd="0" destOrd="0" presId="urn:microsoft.com/office/officeart/2005/8/layout/list1"/>
    <dgm:cxn modelId="{517162C3-29EB-4ADB-8173-5E8021CF4985}" type="presOf" srcId="{63A5C543-CE71-4A8B-82AC-DC0BCBDC75C7}" destId="{908574B7-925E-4F04-9021-123782598C13}" srcOrd="1" destOrd="0" presId="urn:microsoft.com/office/officeart/2005/8/layout/list1"/>
    <dgm:cxn modelId="{876BBEC3-326A-44A5-A25D-781D63F7E810}" srcId="{99BEB2FE-7AFA-40EC-BABC-CAEE6C73BF31}" destId="{52AB404A-E6AE-491D-B2A3-31B91D282187}" srcOrd="0" destOrd="0" parTransId="{E687393D-5AB0-4A57-B300-36C30E23C206}" sibTransId="{EF9A62D1-3889-4135-9980-776E43744397}"/>
    <dgm:cxn modelId="{3D5147CA-C26A-4863-AA3F-6DF715E3E1E1}" type="presOf" srcId="{D954D632-F29F-4BBD-8AEA-DE27CADEC994}" destId="{731E912D-BB40-44C6-93BD-346E9C68D14A}" srcOrd="1" destOrd="0" presId="urn:microsoft.com/office/officeart/2005/8/layout/list1"/>
    <dgm:cxn modelId="{E907B3D5-8BD1-4A48-A354-923BFE1DAF42}" type="presOf" srcId="{47AF603A-F547-4A40-86F4-5E5507AB961D}" destId="{9C0CE044-94CE-40CB-B835-E03B0AB1AEDF}" srcOrd="1" destOrd="0" presId="urn:microsoft.com/office/officeart/2005/8/layout/list1"/>
    <dgm:cxn modelId="{87B422F6-3C62-4CD3-BC87-7C5EFE56628F}" type="presOf" srcId="{6B6DEBDC-28B9-40BF-B959-9759CA33A13D}" destId="{77BDEA69-83BD-4543-9E67-2556DDB93B2B}" srcOrd="0" destOrd="0" presId="urn:microsoft.com/office/officeart/2005/8/layout/list1"/>
    <dgm:cxn modelId="{4B4300FE-322D-46F7-B17B-170622D17064}" type="presOf" srcId="{7663E4F0-36D1-4CB8-BE59-2A4704D39B39}" destId="{FD35F846-01D4-4916-B73E-B77BACD09FD0}" srcOrd="1" destOrd="0" presId="urn:microsoft.com/office/officeart/2005/8/layout/list1"/>
    <dgm:cxn modelId="{6D458ED5-DC0E-4268-95E1-CB20C70D4E03}" type="presParOf" srcId="{0FF16190-E91D-45E1-A3DB-A6FE1CF23E91}" destId="{9F590301-DE00-46FD-AA98-87243FB0C49F}" srcOrd="0" destOrd="0" presId="urn:microsoft.com/office/officeart/2005/8/layout/list1"/>
    <dgm:cxn modelId="{F79208CA-AC7E-4EC7-B19E-39381C340066}" type="presParOf" srcId="{9F590301-DE00-46FD-AA98-87243FB0C49F}" destId="{FEE6343C-B0BD-4F25-9DEA-D9222C9B9035}" srcOrd="0" destOrd="0" presId="urn:microsoft.com/office/officeart/2005/8/layout/list1"/>
    <dgm:cxn modelId="{DDFA814A-9299-44B8-A964-3D544AB0B805}" type="presParOf" srcId="{9F590301-DE00-46FD-AA98-87243FB0C49F}" destId="{374E4E88-F04E-45BE-902D-CDAD7762F129}" srcOrd="1" destOrd="0" presId="urn:microsoft.com/office/officeart/2005/8/layout/list1"/>
    <dgm:cxn modelId="{0B3933E5-D565-446D-9939-7DCDAFA60E7B}" type="presParOf" srcId="{0FF16190-E91D-45E1-A3DB-A6FE1CF23E91}" destId="{39712928-235A-4574-A516-6492DA4CA24B}" srcOrd="1" destOrd="0" presId="urn:microsoft.com/office/officeart/2005/8/layout/list1"/>
    <dgm:cxn modelId="{9F7DBEE8-3CA6-4BEB-A53F-D091E200F58B}" type="presParOf" srcId="{0FF16190-E91D-45E1-A3DB-A6FE1CF23E91}" destId="{77E84E7B-8EB6-48DD-AEE5-1931978C1A90}" srcOrd="2" destOrd="0" presId="urn:microsoft.com/office/officeart/2005/8/layout/list1"/>
    <dgm:cxn modelId="{1D7562BA-8782-4B9E-880E-9C76A20A1419}" type="presParOf" srcId="{0FF16190-E91D-45E1-A3DB-A6FE1CF23E91}" destId="{01E56C16-2E40-48ED-8B85-43F0289A79E0}" srcOrd="3" destOrd="0" presId="urn:microsoft.com/office/officeart/2005/8/layout/list1"/>
    <dgm:cxn modelId="{BD376321-C9A1-4075-9885-873443F6F162}" type="presParOf" srcId="{0FF16190-E91D-45E1-A3DB-A6FE1CF23E91}" destId="{E837D665-A752-41CE-8BF4-8B9398672D41}" srcOrd="4" destOrd="0" presId="urn:microsoft.com/office/officeart/2005/8/layout/list1"/>
    <dgm:cxn modelId="{16618C19-195C-4A54-85D0-C37935B070A9}" type="presParOf" srcId="{E837D665-A752-41CE-8BF4-8B9398672D41}" destId="{6AF42D48-2DB5-4AA8-AC48-459CB9AE6F5C}" srcOrd="0" destOrd="0" presId="urn:microsoft.com/office/officeart/2005/8/layout/list1"/>
    <dgm:cxn modelId="{599752C4-A86A-4A34-9895-85A69A1195F5}" type="presParOf" srcId="{E837D665-A752-41CE-8BF4-8B9398672D41}" destId="{12DC70EF-7A59-4331-94C8-2DF039AFB219}" srcOrd="1" destOrd="0" presId="urn:microsoft.com/office/officeart/2005/8/layout/list1"/>
    <dgm:cxn modelId="{659F6336-1122-47FC-875B-232680757505}" type="presParOf" srcId="{0FF16190-E91D-45E1-A3DB-A6FE1CF23E91}" destId="{B9EB531D-9EF4-4031-AA53-0A5356068174}" srcOrd="5" destOrd="0" presId="urn:microsoft.com/office/officeart/2005/8/layout/list1"/>
    <dgm:cxn modelId="{D9C520AE-38E4-44F4-913F-E3C974546F0B}" type="presParOf" srcId="{0FF16190-E91D-45E1-A3DB-A6FE1CF23E91}" destId="{E63E1D38-FD3B-464D-A1FF-5ECB1CEEC673}" srcOrd="6" destOrd="0" presId="urn:microsoft.com/office/officeart/2005/8/layout/list1"/>
    <dgm:cxn modelId="{2FAD0B13-4F79-4F42-866E-268A1B9AEAA7}" type="presParOf" srcId="{0FF16190-E91D-45E1-A3DB-A6FE1CF23E91}" destId="{386628DD-1FA8-42FB-B128-0CB3738016C4}" srcOrd="7" destOrd="0" presId="urn:microsoft.com/office/officeart/2005/8/layout/list1"/>
    <dgm:cxn modelId="{7904138A-3E45-47D0-B06A-C2CF8C595210}" type="presParOf" srcId="{0FF16190-E91D-45E1-A3DB-A6FE1CF23E91}" destId="{5672FD18-A735-464F-92C9-6CFFB4F2624D}" srcOrd="8" destOrd="0" presId="urn:microsoft.com/office/officeart/2005/8/layout/list1"/>
    <dgm:cxn modelId="{2A6429A9-B16E-46E0-8A7F-A3FC66CBEFFB}" type="presParOf" srcId="{5672FD18-A735-464F-92C9-6CFFB4F2624D}" destId="{3AF2E96A-67FB-4ACE-913D-8049E2DE2C51}" srcOrd="0" destOrd="0" presId="urn:microsoft.com/office/officeart/2005/8/layout/list1"/>
    <dgm:cxn modelId="{DE18FC1A-C393-44D0-8BCA-A42F1A3897E7}" type="presParOf" srcId="{5672FD18-A735-464F-92C9-6CFFB4F2624D}" destId="{FD35F846-01D4-4916-B73E-B77BACD09FD0}" srcOrd="1" destOrd="0" presId="urn:microsoft.com/office/officeart/2005/8/layout/list1"/>
    <dgm:cxn modelId="{C2ABDE8F-A3E3-4375-A50A-60E4CDDFBB3C}" type="presParOf" srcId="{0FF16190-E91D-45E1-A3DB-A6FE1CF23E91}" destId="{540CF0DF-AC10-4F8E-AE2D-259232297BF0}" srcOrd="9" destOrd="0" presId="urn:microsoft.com/office/officeart/2005/8/layout/list1"/>
    <dgm:cxn modelId="{D07C15E1-AC6C-4D01-AE31-E964B54483B9}" type="presParOf" srcId="{0FF16190-E91D-45E1-A3DB-A6FE1CF23E91}" destId="{62C5F930-3837-47B0-8D84-1CDA18D62B56}" srcOrd="10" destOrd="0" presId="urn:microsoft.com/office/officeart/2005/8/layout/list1"/>
    <dgm:cxn modelId="{A0287FA9-0D2A-44BB-A4E9-9DC2AE1A547C}" type="presParOf" srcId="{0FF16190-E91D-45E1-A3DB-A6FE1CF23E91}" destId="{F7B412CE-146C-4851-9771-B60B08D025C2}" srcOrd="11" destOrd="0" presId="urn:microsoft.com/office/officeart/2005/8/layout/list1"/>
    <dgm:cxn modelId="{9C3928CA-C1F5-4C8B-859F-A806234E215F}" type="presParOf" srcId="{0FF16190-E91D-45E1-A3DB-A6FE1CF23E91}" destId="{6DF01791-8EC4-4B39-A83A-81ECE288CE94}" srcOrd="12" destOrd="0" presId="urn:microsoft.com/office/officeart/2005/8/layout/list1"/>
    <dgm:cxn modelId="{761916D7-2E55-4134-82FE-09EB723CB8AD}" type="presParOf" srcId="{6DF01791-8EC4-4B39-A83A-81ECE288CE94}" destId="{1EE35B3D-7C80-42A3-B0D0-A4E74335A737}" srcOrd="0" destOrd="0" presId="urn:microsoft.com/office/officeart/2005/8/layout/list1"/>
    <dgm:cxn modelId="{10B64851-886C-4C95-9B0B-553B69C222E9}" type="presParOf" srcId="{6DF01791-8EC4-4B39-A83A-81ECE288CE94}" destId="{9C0CE044-94CE-40CB-B835-E03B0AB1AEDF}" srcOrd="1" destOrd="0" presId="urn:microsoft.com/office/officeart/2005/8/layout/list1"/>
    <dgm:cxn modelId="{AB928DBD-5373-42B5-AF13-964587DC26D5}" type="presParOf" srcId="{0FF16190-E91D-45E1-A3DB-A6FE1CF23E91}" destId="{583D5292-3A87-4176-A2D7-67E23DA3E206}" srcOrd="13" destOrd="0" presId="urn:microsoft.com/office/officeart/2005/8/layout/list1"/>
    <dgm:cxn modelId="{388E5520-EC1F-4DCA-9FCF-9521EA6B468D}" type="presParOf" srcId="{0FF16190-E91D-45E1-A3DB-A6FE1CF23E91}" destId="{77D37CF4-7330-4F8C-8A7E-31049B55C6ED}" srcOrd="14" destOrd="0" presId="urn:microsoft.com/office/officeart/2005/8/layout/list1"/>
    <dgm:cxn modelId="{011A1D92-8793-4FFC-AC1B-E427AD341862}" type="presParOf" srcId="{0FF16190-E91D-45E1-A3DB-A6FE1CF23E91}" destId="{D5A18B3F-9643-4740-9207-6223F4CC4DF3}" srcOrd="15" destOrd="0" presId="urn:microsoft.com/office/officeart/2005/8/layout/list1"/>
    <dgm:cxn modelId="{29998050-7F85-457C-8612-929B2584E543}" type="presParOf" srcId="{0FF16190-E91D-45E1-A3DB-A6FE1CF23E91}" destId="{6028D96D-E0A3-4BD4-B702-5E61A4D88CAB}" srcOrd="16" destOrd="0" presId="urn:microsoft.com/office/officeart/2005/8/layout/list1"/>
    <dgm:cxn modelId="{67C13186-FFA2-4BC3-9E7D-449087F533B4}" type="presParOf" srcId="{6028D96D-E0A3-4BD4-B702-5E61A4D88CAB}" destId="{77BDEA69-83BD-4543-9E67-2556DDB93B2B}" srcOrd="0" destOrd="0" presId="urn:microsoft.com/office/officeart/2005/8/layout/list1"/>
    <dgm:cxn modelId="{73DD258F-BBF7-4595-A680-5ECC1CC53D8A}" type="presParOf" srcId="{6028D96D-E0A3-4BD4-B702-5E61A4D88CAB}" destId="{58DE0CF1-3568-44B4-8668-4A89CC5F6C46}" srcOrd="1" destOrd="0" presId="urn:microsoft.com/office/officeart/2005/8/layout/list1"/>
    <dgm:cxn modelId="{41BA40FE-10A5-4E03-9E95-C07E198F3DF3}" type="presParOf" srcId="{0FF16190-E91D-45E1-A3DB-A6FE1CF23E91}" destId="{70B4037D-F7FB-454E-BA5A-05798D83E9B6}" srcOrd="17" destOrd="0" presId="urn:microsoft.com/office/officeart/2005/8/layout/list1"/>
    <dgm:cxn modelId="{51A86B63-633D-4BC7-BC25-C9E21CE67F45}" type="presParOf" srcId="{0FF16190-E91D-45E1-A3DB-A6FE1CF23E91}" destId="{ED22CC73-955A-4470-AA70-560C6A0774E7}" srcOrd="18" destOrd="0" presId="urn:microsoft.com/office/officeart/2005/8/layout/list1"/>
    <dgm:cxn modelId="{A0B287C4-2CC6-4B06-B702-EDFBFFD8B8D1}" type="presParOf" srcId="{0FF16190-E91D-45E1-A3DB-A6FE1CF23E91}" destId="{FE53F987-1584-4239-9086-5F860B227541}" srcOrd="19" destOrd="0" presId="urn:microsoft.com/office/officeart/2005/8/layout/list1"/>
    <dgm:cxn modelId="{C74C3356-2BF9-4C58-BDF8-D59DA1D1E288}" type="presParOf" srcId="{0FF16190-E91D-45E1-A3DB-A6FE1CF23E91}" destId="{5B64AFE9-8F6A-496C-93D1-EADCDAA2EB68}" srcOrd="20" destOrd="0" presId="urn:microsoft.com/office/officeart/2005/8/layout/list1"/>
    <dgm:cxn modelId="{9AA3F7B3-B3C6-4B88-A85D-96582F06266B}" type="presParOf" srcId="{5B64AFE9-8F6A-496C-93D1-EADCDAA2EB68}" destId="{803CCAD4-60C6-4700-826E-D4CC55F96643}" srcOrd="0" destOrd="0" presId="urn:microsoft.com/office/officeart/2005/8/layout/list1"/>
    <dgm:cxn modelId="{2D8B1E90-0DAE-4467-AFF0-96E1C214FCC6}" type="presParOf" srcId="{5B64AFE9-8F6A-496C-93D1-EADCDAA2EB68}" destId="{908574B7-925E-4F04-9021-123782598C13}" srcOrd="1" destOrd="0" presId="urn:microsoft.com/office/officeart/2005/8/layout/list1"/>
    <dgm:cxn modelId="{7C190C67-82E3-4087-BD1B-DB0B45CEC49A}" type="presParOf" srcId="{0FF16190-E91D-45E1-A3DB-A6FE1CF23E91}" destId="{09B312FB-59FD-4AF7-8646-584E4DC14F00}" srcOrd="21" destOrd="0" presId="urn:microsoft.com/office/officeart/2005/8/layout/list1"/>
    <dgm:cxn modelId="{742959F3-3D7F-4276-96C9-DE04967355AA}" type="presParOf" srcId="{0FF16190-E91D-45E1-A3DB-A6FE1CF23E91}" destId="{044FAA80-5835-408F-A0A5-5071796CFC57}" srcOrd="22" destOrd="0" presId="urn:microsoft.com/office/officeart/2005/8/layout/list1"/>
    <dgm:cxn modelId="{50E6B761-4A45-4A89-8D98-BCFC0B86B045}" type="presParOf" srcId="{0FF16190-E91D-45E1-A3DB-A6FE1CF23E91}" destId="{24A0CB67-97ED-4E47-80B7-54DBEC76B39A}" srcOrd="23" destOrd="0" presId="urn:microsoft.com/office/officeart/2005/8/layout/list1"/>
    <dgm:cxn modelId="{4EE31784-D28E-402A-A6E1-F3AB8CDDFD5D}" type="presParOf" srcId="{0FF16190-E91D-45E1-A3DB-A6FE1CF23E91}" destId="{866BD9C2-D13E-4CDE-914E-1F072164C173}" srcOrd="24" destOrd="0" presId="urn:microsoft.com/office/officeart/2005/8/layout/list1"/>
    <dgm:cxn modelId="{5A43FEAB-CCD8-417C-BEB1-7BFA1B6958AA}" type="presParOf" srcId="{866BD9C2-D13E-4CDE-914E-1F072164C173}" destId="{CC39C88F-7917-48AF-8779-94AC11F737C0}" srcOrd="0" destOrd="0" presId="urn:microsoft.com/office/officeart/2005/8/layout/list1"/>
    <dgm:cxn modelId="{F2473F12-FFC8-4157-B4A0-411E98D7F44E}" type="presParOf" srcId="{866BD9C2-D13E-4CDE-914E-1F072164C173}" destId="{731E912D-BB40-44C6-93BD-346E9C68D14A}" srcOrd="1" destOrd="0" presId="urn:microsoft.com/office/officeart/2005/8/layout/list1"/>
    <dgm:cxn modelId="{E01E5E32-230C-4288-B3E3-F4B0E778D81A}" type="presParOf" srcId="{0FF16190-E91D-45E1-A3DB-A6FE1CF23E91}" destId="{CC8ABD05-0D0E-4A38-8B83-BA5D2DC2B4D3}" srcOrd="25" destOrd="0" presId="urn:microsoft.com/office/officeart/2005/8/layout/list1"/>
    <dgm:cxn modelId="{D58AFF6F-C192-4E44-BB37-4DFC6F1CFF3D}" type="presParOf" srcId="{0FF16190-E91D-45E1-A3DB-A6FE1CF23E91}" destId="{E1331D10-F0EE-495D-A152-64AECF625D9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BC56DE-F349-47F9-B346-30E53073570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5FEBD4-3B50-4F4F-926C-95DA50DA7EEC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Делайте все вовремя!</a:t>
          </a:r>
          <a:endParaRPr lang="ru-RU" dirty="0"/>
        </a:p>
      </dgm:t>
    </dgm:pt>
    <dgm:pt modelId="{AFF195CE-12C2-4E88-9ACE-F466BB751A89}" type="parTrans" cxnId="{DBE64F08-8D91-4DA1-A46B-EEA2FB584536}">
      <dgm:prSet/>
      <dgm:spPr/>
      <dgm:t>
        <a:bodyPr/>
        <a:lstStyle/>
        <a:p>
          <a:endParaRPr lang="ru-RU"/>
        </a:p>
      </dgm:t>
    </dgm:pt>
    <dgm:pt modelId="{6BDDCDA4-75BA-42DD-9D97-1B880CA05DBB}" type="sibTrans" cxnId="{DBE64F08-8D91-4DA1-A46B-EEA2FB584536}">
      <dgm:prSet/>
      <dgm:spPr/>
      <dgm:t>
        <a:bodyPr/>
        <a:lstStyle/>
        <a:p>
          <a:endParaRPr lang="ru-RU"/>
        </a:p>
      </dgm:t>
    </dgm:pt>
    <dgm:pt modelId="{E306A934-FAF9-4AA0-A4D1-B42A1AE63BF7}">
      <dgm:prSet phldrT="[Текст]"/>
      <dgm:spPr/>
      <dgm:t>
        <a:bodyPr/>
        <a:lstStyle/>
        <a:p>
          <a:r>
            <a:rPr lang="ru-RU" b="0" i="0" dirty="0"/>
            <a:t>Не болтайте лишнего!</a:t>
          </a:r>
          <a:endParaRPr lang="ru-RU" dirty="0"/>
        </a:p>
      </dgm:t>
    </dgm:pt>
    <dgm:pt modelId="{666A6941-7F32-4952-8D62-CAB957A5C7DF}" type="parTrans" cxnId="{3F97DA8D-0136-461E-833A-D9D892EC6058}">
      <dgm:prSet/>
      <dgm:spPr/>
      <dgm:t>
        <a:bodyPr/>
        <a:lstStyle/>
        <a:p>
          <a:endParaRPr lang="ru-RU"/>
        </a:p>
      </dgm:t>
    </dgm:pt>
    <dgm:pt modelId="{6294EF72-CB1D-4381-AC71-A056D469C5FC}" type="sibTrans" cxnId="{3F97DA8D-0136-461E-833A-D9D892EC6058}">
      <dgm:prSet/>
      <dgm:spPr/>
      <dgm:t>
        <a:bodyPr/>
        <a:lstStyle/>
        <a:p>
          <a:endParaRPr lang="ru-RU"/>
        </a:p>
      </dgm:t>
    </dgm:pt>
    <dgm:pt modelId="{24E88DD2-A54D-4910-AA1B-A8762C9FE600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Будьте любезны, доброжелательны и приветливы!</a:t>
          </a:r>
          <a:endParaRPr lang="ru-RU" dirty="0"/>
        </a:p>
      </dgm:t>
    </dgm:pt>
    <dgm:pt modelId="{06104594-CB9D-47DF-8E11-E706212C2228}" type="parTrans" cxnId="{2E08E071-C883-440F-AC60-A99BBEB6CC6A}">
      <dgm:prSet/>
      <dgm:spPr/>
      <dgm:t>
        <a:bodyPr/>
        <a:lstStyle/>
        <a:p>
          <a:endParaRPr lang="ru-RU"/>
        </a:p>
      </dgm:t>
    </dgm:pt>
    <dgm:pt modelId="{AA07C3A9-F808-4A2F-B580-B956650405E1}" type="sibTrans" cxnId="{2E08E071-C883-440F-AC60-A99BBEB6CC6A}">
      <dgm:prSet/>
      <dgm:spPr/>
      <dgm:t>
        <a:bodyPr/>
        <a:lstStyle/>
        <a:p>
          <a:endParaRPr lang="ru-RU"/>
        </a:p>
      </dgm:t>
    </dgm:pt>
    <dgm:pt modelId="{25F32162-2DBB-492A-9D1A-EB8FC44FBFB6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Думайте о других, а не только о себе!</a:t>
          </a:r>
          <a:endParaRPr lang="ru-RU" dirty="0"/>
        </a:p>
      </dgm:t>
    </dgm:pt>
    <dgm:pt modelId="{B2BC089F-0A5E-4032-A2B1-1D6FBCEBA99F}" type="parTrans" cxnId="{37FE95C7-4ED3-4EF1-8BF0-3B672AF5B2EA}">
      <dgm:prSet/>
      <dgm:spPr/>
      <dgm:t>
        <a:bodyPr/>
        <a:lstStyle/>
        <a:p>
          <a:endParaRPr lang="ru-RU"/>
        </a:p>
      </dgm:t>
    </dgm:pt>
    <dgm:pt modelId="{8A6C2734-D66F-4EC8-976D-157389DE3706}" type="sibTrans" cxnId="{37FE95C7-4ED3-4EF1-8BF0-3B672AF5B2EA}">
      <dgm:prSet/>
      <dgm:spPr/>
      <dgm:t>
        <a:bodyPr/>
        <a:lstStyle/>
        <a:p>
          <a:endParaRPr lang="ru-RU"/>
        </a:p>
      </dgm:t>
    </dgm:pt>
    <dgm:pt modelId="{F1318710-8F5D-48E0-AF36-D2F527066EEB}">
      <dgm:prSet phldrT="[Текст]"/>
      <dgm:spPr/>
      <dgm:t>
        <a:bodyPr/>
        <a:lstStyle/>
        <a:p>
          <a:r>
            <a:rPr lang="ru-RU" b="0" i="0" dirty="0"/>
            <a:t>Одевайтесь как положено! </a:t>
          </a:r>
          <a:endParaRPr lang="ru-RU" dirty="0"/>
        </a:p>
      </dgm:t>
    </dgm:pt>
    <dgm:pt modelId="{DEC03ACC-17CB-4FBB-847F-F0299DF409DB}" type="parTrans" cxnId="{E8257F9B-9147-4E83-944D-83F6FEE54B6A}">
      <dgm:prSet/>
      <dgm:spPr/>
      <dgm:t>
        <a:bodyPr/>
        <a:lstStyle/>
        <a:p>
          <a:endParaRPr lang="ru-RU"/>
        </a:p>
      </dgm:t>
    </dgm:pt>
    <dgm:pt modelId="{3F9695D0-C491-4CC4-8D73-DC6F9AA35234}" type="sibTrans" cxnId="{E8257F9B-9147-4E83-944D-83F6FEE54B6A}">
      <dgm:prSet/>
      <dgm:spPr/>
      <dgm:t>
        <a:bodyPr/>
        <a:lstStyle/>
        <a:p>
          <a:endParaRPr lang="ru-RU"/>
        </a:p>
      </dgm:t>
    </dgm:pt>
    <dgm:pt modelId="{6F6D8E99-1DC1-4359-8033-DB8E62145DC6}">
      <dgm:prSet phldrT="[Текст]"/>
      <dgm:spPr/>
      <dgm:t>
        <a:bodyPr/>
        <a:lstStyle/>
        <a:p>
          <a:r>
            <a:rPr lang="ru-RU" b="0" i="0"/>
            <a:t>Говорите и пишите правильно! </a:t>
          </a:r>
          <a:endParaRPr lang="ru-RU" dirty="0"/>
        </a:p>
      </dgm:t>
    </dgm:pt>
    <dgm:pt modelId="{ABB47A13-0E36-4EBA-ABB1-309BB3D64142}" type="parTrans" cxnId="{27F59613-B17D-4DA6-9339-EB4432CAE27A}">
      <dgm:prSet/>
      <dgm:spPr/>
      <dgm:t>
        <a:bodyPr/>
        <a:lstStyle/>
        <a:p>
          <a:endParaRPr lang="ru-RU"/>
        </a:p>
      </dgm:t>
    </dgm:pt>
    <dgm:pt modelId="{5373AA42-3E59-44DE-A614-EFF647BB1209}" type="sibTrans" cxnId="{27F59613-B17D-4DA6-9339-EB4432CAE27A}">
      <dgm:prSet/>
      <dgm:spPr/>
      <dgm:t>
        <a:bodyPr/>
        <a:lstStyle/>
        <a:p>
          <a:endParaRPr lang="ru-RU"/>
        </a:p>
      </dgm:t>
    </dgm:pt>
    <dgm:pt modelId="{24089DE6-BA77-480A-B12C-1295F7839E33}" type="pres">
      <dgm:prSet presAssocID="{9ABC56DE-F349-47F9-B346-30E53073570E}" presName="linear" presStyleCnt="0">
        <dgm:presLayoutVars>
          <dgm:dir/>
          <dgm:animLvl val="lvl"/>
          <dgm:resizeHandles val="exact"/>
        </dgm:presLayoutVars>
      </dgm:prSet>
      <dgm:spPr/>
    </dgm:pt>
    <dgm:pt modelId="{0DBDE2FD-7096-4E1A-A71A-7D2BA76A6CD0}" type="pres">
      <dgm:prSet presAssocID="{575FEBD4-3B50-4F4F-926C-95DA50DA7EEC}" presName="parentLin" presStyleCnt="0"/>
      <dgm:spPr/>
    </dgm:pt>
    <dgm:pt modelId="{D1B56EED-0876-40E1-940B-68319B82CEFF}" type="pres">
      <dgm:prSet presAssocID="{575FEBD4-3B50-4F4F-926C-95DA50DA7EEC}" presName="parentLeftMargin" presStyleLbl="node1" presStyleIdx="0" presStyleCnt="6"/>
      <dgm:spPr/>
    </dgm:pt>
    <dgm:pt modelId="{34A4BBB9-41E6-4B8E-B434-2E812AACCE9E}" type="pres">
      <dgm:prSet presAssocID="{575FEBD4-3B50-4F4F-926C-95DA50DA7EE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9F10550-024A-45D2-8923-7851182192A5}" type="pres">
      <dgm:prSet presAssocID="{575FEBD4-3B50-4F4F-926C-95DA50DA7EEC}" presName="negativeSpace" presStyleCnt="0"/>
      <dgm:spPr/>
    </dgm:pt>
    <dgm:pt modelId="{40C98DF8-EFCD-4FBD-852A-4E987DA869B6}" type="pres">
      <dgm:prSet presAssocID="{575FEBD4-3B50-4F4F-926C-95DA50DA7EEC}" presName="childText" presStyleLbl="conFgAcc1" presStyleIdx="0" presStyleCnt="6">
        <dgm:presLayoutVars>
          <dgm:bulletEnabled val="1"/>
        </dgm:presLayoutVars>
      </dgm:prSet>
      <dgm:spPr/>
    </dgm:pt>
    <dgm:pt modelId="{2FADE1ED-AFA3-4FB9-8F44-6CF5CD8DB0A0}" type="pres">
      <dgm:prSet presAssocID="{6BDDCDA4-75BA-42DD-9D97-1B880CA05DBB}" presName="spaceBetweenRectangles" presStyleCnt="0"/>
      <dgm:spPr/>
    </dgm:pt>
    <dgm:pt modelId="{740E9964-6D64-4F91-85DA-5221FD3D5D53}" type="pres">
      <dgm:prSet presAssocID="{E306A934-FAF9-4AA0-A4D1-B42A1AE63BF7}" presName="parentLin" presStyleCnt="0"/>
      <dgm:spPr/>
    </dgm:pt>
    <dgm:pt modelId="{BC75FA3D-5074-4187-BF8D-3FF20CDA1792}" type="pres">
      <dgm:prSet presAssocID="{E306A934-FAF9-4AA0-A4D1-B42A1AE63BF7}" presName="parentLeftMargin" presStyleLbl="node1" presStyleIdx="0" presStyleCnt="6"/>
      <dgm:spPr/>
    </dgm:pt>
    <dgm:pt modelId="{0DC860A7-3DB6-467C-A5E0-4E4211AA9838}" type="pres">
      <dgm:prSet presAssocID="{E306A934-FAF9-4AA0-A4D1-B42A1AE63BF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C0C2810-A474-4775-A697-AE9566049694}" type="pres">
      <dgm:prSet presAssocID="{E306A934-FAF9-4AA0-A4D1-B42A1AE63BF7}" presName="negativeSpace" presStyleCnt="0"/>
      <dgm:spPr/>
    </dgm:pt>
    <dgm:pt modelId="{CB2D5373-B8BD-4775-8F16-9B0461A8B843}" type="pres">
      <dgm:prSet presAssocID="{E306A934-FAF9-4AA0-A4D1-B42A1AE63BF7}" presName="childText" presStyleLbl="conFgAcc1" presStyleIdx="1" presStyleCnt="6">
        <dgm:presLayoutVars>
          <dgm:bulletEnabled val="1"/>
        </dgm:presLayoutVars>
      </dgm:prSet>
      <dgm:spPr/>
    </dgm:pt>
    <dgm:pt modelId="{740FE8FC-1CCD-467C-96BB-398DFEBA63D8}" type="pres">
      <dgm:prSet presAssocID="{6294EF72-CB1D-4381-AC71-A056D469C5FC}" presName="spaceBetweenRectangles" presStyleCnt="0"/>
      <dgm:spPr/>
    </dgm:pt>
    <dgm:pt modelId="{F10543B2-6759-40CA-990E-E6079CD0C130}" type="pres">
      <dgm:prSet presAssocID="{24E88DD2-A54D-4910-AA1B-A8762C9FE600}" presName="parentLin" presStyleCnt="0"/>
      <dgm:spPr/>
    </dgm:pt>
    <dgm:pt modelId="{8B6192FA-A949-404B-8552-EAB1987030D2}" type="pres">
      <dgm:prSet presAssocID="{24E88DD2-A54D-4910-AA1B-A8762C9FE600}" presName="parentLeftMargin" presStyleLbl="node1" presStyleIdx="1" presStyleCnt="6"/>
      <dgm:spPr/>
    </dgm:pt>
    <dgm:pt modelId="{B611611E-7ED7-4C4A-8549-67DAD2ECEAA2}" type="pres">
      <dgm:prSet presAssocID="{24E88DD2-A54D-4910-AA1B-A8762C9FE60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8D26DD8-48F4-4EF0-92B0-64120E3A2510}" type="pres">
      <dgm:prSet presAssocID="{24E88DD2-A54D-4910-AA1B-A8762C9FE600}" presName="negativeSpace" presStyleCnt="0"/>
      <dgm:spPr/>
    </dgm:pt>
    <dgm:pt modelId="{73583209-6A06-4522-AAA2-CF6A27B29955}" type="pres">
      <dgm:prSet presAssocID="{24E88DD2-A54D-4910-AA1B-A8762C9FE600}" presName="childText" presStyleLbl="conFgAcc1" presStyleIdx="2" presStyleCnt="6">
        <dgm:presLayoutVars>
          <dgm:bulletEnabled val="1"/>
        </dgm:presLayoutVars>
      </dgm:prSet>
      <dgm:spPr/>
    </dgm:pt>
    <dgm:pt modelId="{BE8D2A00-F269-464B-A78F-4B45DE9CAA18}" type="pres">
      <dgm:prSet presAssocID="{AA07C3A9-F808-4A2F-B580-B956650405E1}" presName="spaceBetweenRectangles" presStyleCnt="0"/>
      <dgm:spPr/>
    </dgm:pt>
    <dgm:pt modelId="{F28F97AA-455C-4A54-AC0C-5788A098B87E}" type="pres">
      <dgm:prSet presAssocID="{25F32162-2DBB-492A-9D1A-EB8FC44FBFB6}" presName="parentLin" presStyleCnt="0"/>
      <dgm:spPr/>
    </dgm:pt>
    <dgm:pt modelId="{2360F137-0A8D-4063-915E-FC9A5D4CF2D8}" type="pres">
      <dgm:prSet presAssocID="{25F32162-2DBB-492A-9D1A-EB8FC44FBFB6}" presName="parentLeftMargin" presStyleLbl="node1" presStyleIdx="2" presStyleCnt="6"/>
      <dgm:spPr/>
    </dgm:pt>
    <dgm:pt modelId="{4C3A8CDA-B8B5-459D-A49A-DE70D5ED94E0}" type="pres">
      <dgm:prSet presAssocID="{25F32162-2DBB-492A-9D1A-EB8FC44FBFB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358667-CB6E-44C2-AAA9-2AE6AA5D69B4}" type="pres">
      <dgm:prSet presAssocID="{25F32162-2DBB-492A-9D1A-EB8FC44FBFB6}" presName="negativeSpace" presStyleCnt="0"/>
      <dgm:spPr/>
    </dgm:pt>
    <dgm:pt modelId="{AF023125-135C-4E4E-BD81-F4B2D4BEDF62}" type="pres">
      <dgm:prSet presAssocID="{25F32162-2DBB-492A-9D1A-EB8FC44FBFB6}" presName="childText" presStyleLbl="conFgAcc1" presStyleIdx="3" presStyleCnt="6">
        <dgm:presLayoutVars>
          <dgm:bulletEnabled val="1"/>
        </dgm:presLayoutVars>
      </dgm:prSet>
      <dgm:spPr/>
    </dgm:pt>
    <dgm:pt modelId="{B61BA943-B426-4DB1-BB2E-3B2E9F2F5218}" type="pres">
      <dgm:prSet presAssocID="{8A6C2734-D66F-4EC8-976D-157389DE3706}" presName="spaceBetweenRectangles" presStyleCnt="0"/>
      <dgm:spPr/>
    </dgm:pt>
    <dgm:pt modelId="{8B906924-0CD6-43CF-AABC-C0B7BB2A3927}" type="pres">
      <dgm:prSet presAssocID="{F1318710-8F5D-48E0-AF36-D2F527066EEB}" presName="parentLin" presStyleCnt="0"/>
      <dgm:spPr/>
    </dgm:pt>
    <dgm:pt modelId="{916FF965-7B40-4E03-A534-2579C2D3CCD7}" type="pres">
      <dgm:prSet presAssocID="{F1318710-8F5D-48E0-AF36-D2F527066EEB}" presName="parentLeftMargin" presStyleLbl="node1" presStyleIdx="3" presStyleCnt="6"/>
      <dgm:spPr/>
    </dgm:pt>
    <dgm:pt modelId="{8447BFB7-0E0C-4B3F-950F-65A1E161E4AE}" type="pres">
      <dgm:prSet presAssocID="{F1318710-8F5D-48E0-AF36-D2F527066EE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F9D3CB4-2166-48B4-BAAD-934989EB9689}" type="pres">
      <dgm:prSet presAssocID="{F1318710-8F5D-48E0-AF36-D2F527066EEB}" presName="negativeSpace" presStyleCnt="0"/>
      <dgm:spPr/>
    </dgm:pt>
    <dgm:pt modelId="{78577084-65D9-4560-9CDA-91FB07D9B72B}" type="pres">
      <dgm:prSet presAssocID="{F1318710-8F5D-48E0-AF36-D2F527066EEB}" presName="childText" presStyleLbl="conFgAcc1" presStyleIdx="4" presStyleCnt="6">
        <dgm:presLayoutVars>
          <dgm:bulletEnabled val="1"/>
        </dgm:presLayoutVars>
      </dgm:prSet>
      <dgm:spPr/>
    </dgm:pt>
    <dgm:pt modelId="{9ED407A8-D8FB-4D74-96D7-8DDDE8A6676E}" type="pres">
      <dgm:prSet presAssocID="{3F9695D0-C491-4CC4-8D73-DC6F9AA35234}" presName="spaceBetweenRectangles" presStyleCnt="0"/>
      <dgm:spPr/>
    </dgm:pt>
    <dgm:pt modelId="{3544D4A1-D057-462E-B22A-BE5825E13738}" type="pres">
      <dgm:prSet presAssocID="{6F6D8E99-1DC1-4359-8033-DB8E62145DC6}" presName="parentLin" presStyleCnt="0"/>
      <dgm:spPr/>
    </dgm:pt>
    <dgm:pt modelId="{DC001705-FF5A-40C8-AD8F-82A6ABE64098}" type="pres">
      <dgm:prSet presAssocID="{6F6D8E99-1DC1-4359-8033-DB8E62145DC6}" presName="parentLeftMargin" presStyleLbl="node1" presStyleIdx="4" presStyleCnt="6"/>
      <dgm:spPr/>
    </dgm:pt>
    <dgm:pt modelId="{EF398229-99CD-4AB3-AAB0-0DACCC84F81A}" type="pres">
      <dgm:prSet presAssocID="{6F6D8E99-1DC1-4359-8033-DB8E62145DC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22C3939A-9988-4E38-B660-D8A57788F0E1}" type="pres">
      <dgm:prSet presAssocID="{6F6D8E99-1DC1-4359-8033-DB8E62145DC6}" presName="negativeSpace" presStyleCnt="0"/>
      <dgm:spPr/>
    </dgm:pt>
    <dgm:pt modelId="{7D121917-65B5-4D92-BF49-77F8FBC3F649}" type="pres">
      <dgm:prSet presAssocID="{6F6D8E99-1DC1-4359-8033-DB8E62145DC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BE64F08-8D91-4DA1-A46B-EEA2FB584536}" srcId="{9ABC56DE-F349-47F9-B346-30E53073570E}" destId="{575FEBD4-3B50-4F4F-926C-95DA50DA7EEC}" srcOrd="0" destOrd="0" parTransId="{AFF195CE-12C2-4E88-9ACE-F466BB751A89}" sibTransId="{6BDDCDA4-75BA-42DD-9D97-1B880CA05DBB}"/>
    <dgm:cxn modelId="{27F59613-B17D-4DA6-9339-EB4432CAE27A}" srcId="{9ABC56DE-F349-47F9-B346-30E53073570E}" destId="{6F6D8E99-1DC1-4359-8033-DB8E62145DC6}" srcOrd="5" destOrd="0" parTransId="{ABB47A13-0E36-4EBA-ABB1-309BB3D64142}" sibTransId="{5373AA42-3E59-44DE-A614-EFF647BB1209}"/>
    <dgm:cxn modelId="{37189F2C-293B-4B1F-ACDC-A8AB8AFAADA1}" type="presOf" srcId="{9ABC56DE-F349-47F9-B346-30E53073570E}" destId="{24089DE6-BA77-480A-B12C-1295F7839E33}" srcOrd="0" destOrd="0" presId="urn:microsoft.com/office/officeart/2005/8/layout/list1"/>
    <dgm:cxn modelId="{BACDFD5C-6FC7-414B-ABDC-93638CC6F5FB}" type="presOf" srcId="{F1318710-8F5D-48E0-AF36-D2F527066EEB}" destId="{8447BFB7-0E0C-4B3F-950F-65A1E161E4AE}" srcOrd="1" destOrd="0" presId="urn:microsoft.com/office/officeart/2005/8/layout/list1"/>
    <dgm:cxn modelId="{2C039A69-F428-47C0-9A19-FD092EB76C39}" type="presOf" srcId="{575FEBD4-3B50-4F4F-926C-95DA50DA7EEC}" destId="{D1B56EED-0876-40E1-940B-68319B82CEFF}" srcOrd="0" destOrd="0" presId="urn:microsoft.com/office/officeart/2005/8/layout/list1"/>
    <dgm:cxn modelId="{765AFD69-4761-49B0-837E-4535695F1D3C}" type="presOf" srcId="{6F6D8E99-1DC1-4359-8033-DB8E62145DC6}" destId="{DC001705-FF5A-40C8-AD8F-82A6ABE64098}" srcOrd="0" destOrd="0" presId="urn:microsoft.com/office/officeart/2005/8/layout/list1"/>
    <dgm:cxn modelId="{14AF1F4C-86A3-4729-AC9E-089BD7F36096}" type="presOf" srcId="{25F32162-2DBB-492A-9D1A-EB8FC44FBFB6}" destId="{2360F137-0A8D-4063-915E-FC9A5D4CF2D8}" srcOrd="0" destOrd="0" presId="urn:microsoft.com/office/officeart/2005/8/layout/list1"/>
    <dgm:cxn modelId="{2E08E071-C883-440F-AC60-A99BBEB6CC6A}" srcId="{9ABC56DE-F349-47F9-B346-30E53073570E}" destId="{24E88DD2-A54D-4910-AA1B-A8762C9FE600}" srcOrd="2" destOrd="0" parTransId="{06104594-CB9D-47DF-8E11-E706212C2228}" sibTransId="{AA07C3A9-F808-4A2F-B580-B956650405E1}"/>
    <dgm:cxn modelId="{1799FE74-9D93-4A9C-9A50-7C52217FB7F8}" type="presOf" srcId="{F1318710-8F5D-48E0-AF36-D2F527066EEB}" destId="{916FF965-7B40-4E03-A534-2579C2D3CCD7}" srcOrd="0" destOrd="0" presId="urn:microsoft.com/office/officeart/2005/8/layout/list1"/>
    <dgm:cxn modelId="{76AE0F7C-3DA9-49B5-AC69-5B7810BCA8C1}" type="presOf" srcId="{E306A934-FAF9-4AA0-A4D1-B42A1AE63BF7}" destId="{BC75FA3D-5074-4187-BF8D-3FF20CDA1792}" srcOrd="0" destOrd="0" presId="urn:microsoft.com/office/officeart/2005/8/layout/list1"/>
    <dgm:cxn modelId="{3F97DA8D-0136-461E-833A-D9D892EC6058}" srcId="{9ABC56DE-F349-47F9-B346-30E53073570E}" destId="{E306A934-FAF9-4AA0-A4D1-B42A1AE63BF7}" srcOrd="1" destOrd="0" parTransId="{666A6941-7F32-4952-8D62-CAB957A5C7DF}" sibTransId="{6294EF72-CB1D-4381-AC71-A056D469C5FC}"/>
    <dgm:cxn modelId="{38C1A493-8391-4F76-9EA5-819CE5570259}" type="presOf" srcId="{24E88DD2-A54D-4910-AA1B-A8762C9FE600}" destId="{8B6192FA-A949-404B-8552-EAB1987030D2}" srcOrd="0" destOrd="0" presId="urn:microsoft.com/office/officeart/2005/8/layout/list1"/>
    <dgm:cxn modelId="{E8257F9B-9147-4E83-944D-83F6FEE54B6A}" srcId="{9ABC56DE-F349-47F9-B346-30E53073570E}" destId="{F1318710-8F5D-48E0-AF36-D2F527066EEB}" srcOrd="4" destOrd="0" parTransId="{DEC03ACC-17CB-4FBB-847F-F0299DF409DB}" sibTransId="{3F9695D0-C491-4CC4-8D73-DC6F9AA35234}"/>
    <dgm:cxn modelId="{12F141A3-2A64-44EE-AEB7-6EE32019CBA6}" type="presOf" srcId="{25F32162-2DBB-492A-9D1A-EB8FC44FBFB6}" destId="{4C3A8CDA-B8B5-459D-A49A-DE70D5ED94E0}" srcOrd="1" destOrd="0" presId="urn:microsoft.com/office/officeart/2005/8/layout/list1"/>
    <dgm:cxn modelId="{F5948EA4-DB7D-40F1-ABB7-7B048DAB3E97}" type="presOf" srcId="{6F6D8E99-1DC1-4359-8033-DB8E62145DC6}" destId="{EF398229-99CD-4AB3-AAB0-0DACCC84F81A}" srcOrd="1" destOrd="0" presId="urn:microsoft.com/office/officeart/2005/8/layout/list1"/>
    <dgm:cxn modelId="{24D59EB7-D886-4A56-A0EA-FF6C0426A7B8}" type="presOf" srcId="{24E88DD2-A54D-4910-AA1B-A8762C9FE600}" destId="{B611611E-7ED7-4C4A-8549-67DAD2ECEAA2}" srcOrd="1" destOrd="0" presId="urn:microsoft.com/office/officeart/2005/8/layout/list1"/>
    <dgm:cxn modelId="{CE5B03BE-3B57-4B9E-B595-094CA34A5561}" type="presOf" srcId="{575FEBD4-3B50-4F4F-926C-95DA50DA7EEC}" destId="{34A4BBB9-41E6-4B8E-B434-2E812AACCE9E}" srcOrd="1" destOrd="0" presId="urn:microsoft.com/office/officeart/2005/8/layout/list1"/>
    <dgm:cxn modelId="{37FE95C7-4ED3-4EF1-8BF0-3B672AF5B2EA}" srcId="{9ABC56DE-F349-47F9-B346-30E53073570E}" destId="{25F32162-2DBB-492A-9D1A-EB8FC44FBFB6}" srcOrd="3" destOrd="0" parTransId="{B2BC089F-0A5E-4032-A2B1-1D6FBCEBA99F}" sibTransId="{8A6C2734-D66F-4EC8-976D-157389DE3706}"/>
    <dgm:cxn modelId="{39AFDDF5-35D9-401D-8F42-8E580E39A4B9}" type="presOf" srcId="{E306A934-FAF9-4AA0-A4D1-B42A1AE63BF7}" destId="{0DC860A7-3DB6-467C-A5E0-4E4211AA9838}" srcOrd="1" destOrd="0" presId="urn:microsoft.com/office/officeart/2005/8/layout/list1"/>
    <dgm:cxn modelId="{6E4247A7-EF17-4231-AC87-064390EDE87B}" type="presParOf" srcId="{24089DE6-BA77-480A-B12C-1295F7839E33}" destId="{0DBDE2FD-7096-4E1A-A71A-7D2BA76A6CD0}" srcOrd="0" destOrd="0" presId="urn:microsoft.com/office/officeart/2005/8/layout/list1"/>
    <dgm:cxn modelId="{71C91551-613E-4FFC-8020-0EE1B37DA920}" type="presParOf" srcId="{0DBDE2FD-7096-4E1A-A71A-7D2BA76A6CD0}" destId="{D1B56EED-0876-40E1-940B-68319B82CEFF}" srcOrd="0" destOrd="0" presId="urn:microsoft.com/office/officeart/2005/8/layout/list1"/>
    <dgm:cxn modelId="{C7A94E5F-418C-47EB-A528-ADA016A28573}" type="presParOf" srcId="{0DBDE2FD-7096-4E1A-A71A-7D2BA76A6CD0}" destId="{34A4BBB9-41E6-4B8E-B434-2E812AACCE9E}" srcOrd="1" destOrd="0" presId="urn:microsoft.com/office/officeart/2005/8/layout/list1"/>
    <dgm:cxn modelId="{10A8C73F-7684-4468-A2EA-518B9C9D2794}" type="presParOf" srcId="{24089DE6-BA77-480A-B12C-1295F7839E33}" destId="{09F10550-024A-45D2-8923-7851182192A5}" srcOrd="1" destOrd="0" presId="urn:microsoft.com/office/officeart/2005/8/layout/list1"/>
    <dgm:cxn modelId="{9ABF1B25-433E-4928-92D5-6D3BC8123556}" type="presParOf" srcId="{24089DE6-BA77-480A-B12C-1295F7839E33}" destId="{40C98DF8-EFCD-4FBD-852A-4E987DA869B6}" srcOrd="2" destOrd="0" presId="urn:microsoft.com/office/officeart/2005/8/layout/list1"/>
    <dgm:cxn modelId="{19A0FF07-D6D2-4680-BCA2-3A2DD50734D3}" type="presParOf" srcId="{24089DE6-BA77-480A-B12C-1295F7839E33}" destId="{2FADE1ED-AFA3-4FB9-8F44-6CF5CD8DB0A0}" srcOrd="3" destOrd="0" presId="urn:microsoft.com/office/officeart/2005/8/layout/list1"/>
    <dgm:cxn modelId="{BE57D519-B997-4299-AB1B-07075D93B79C}" type="presParOf" srcId="{24089DE6-BA77-480A-B12C-1295F7839E33}" destId="{740E9964-6D64-4F91-85DA-5221FD3D5D53}" srcOrd="4" destOrd="0" presId="urn:microsoft.com/office/officeart/2005/8/layout/list1"/>
    <dgm:cxn modelId="{CBE3F04E-C7E7-4C61-B617-BBF3157763AF}" type="presParOf" srcId="{740E9964-6D64-4F91-85DA-5221FD3D5D53}" destId="{BC75FA3D-5074-4187-BF8D-3FF20CDA1792}" srcOrd="0" destOrd="0" presId="urn:microsoft.com/office/officeart/2005/8/layout/list1"/>
    <dgm:cxn modelId="{13E3CE53-E268-45FA-9C25-5F5224FDE386}" type="presParOf" srcId="{740E9964-6D64-4F91-85DA-5221FD3D5D53}" destId="{0DC860A7-3DB6-467C-A5E0-4E4211AA9838}" srcOrd="1" destOrd="0" presId="urn:microsoft.com/office/officeart/2005/8/layout/list1"/>
    <dgm:cxn modelId="{3FB468B0-17CC-48E0-BFBC-E3C46F1B2064}" type="presParOf" srcId="{24089DE6-BA77-480A-B12C-1295F7839E33}" destId="{FC0C2810-A474-4775-A697-AE9566049694}" srcOrd="5" destOrd="0" presId="urn:microsoft.com/office/officeart/2005/8/layout/list1"/>
    <dgm:cxn modelId="{076B511E-3436-4E89-B73A-0181855FB446}" type="presParOf" srcId="{24089DE6-BA77-480A-B12C-1295F7839E33}" destId="{CB2D5373-B8BD-4775-8F16-9B0461A8B843}" srcOrd="6" destOrd="0" presId="urn:microsoft.com/office/officeart/2005/8/layout/list1"/>
    <dgm:cxn modelId="{A49B3751-FEBD-4DFB-A0CC-8CBD2A95872B}" type="presParOf" srcId="{24089DE6-BA77-480A-B12C-1295F7839E33}" destId="{740FE8FC-1CCD-467C-96BB-398DFEBA63D8}" srcOrd="7" destOrd="0" presId="urn:microsoft.com/office/officeart/2005/8/layout/list1"/>
    <dgm:cxn modelId="{84835669-5BD1-4491-84E5-DF2D76DEA92E}" type="presParOf" srcId="{24089DE6-BA77-480A-B12C-1295F7839E33}" destId="{F10543B2-6759-40CA-990E-E6079CD0C130}" srcOrd="8" destOrd="0" presId="urn:microsoft.com/office/officeart/2005/8/layout/list1"/>
    <dgm:cxn modelId="{AFD732E6-0600-4E5F-A6F7-0723C2FDFFA7}" type="presParOf" srcId="{F10543B2-6759-40CA-990E-E6079CD0C130}" destId="{8B6192FA-A949-404B-8552-EAB1987030D2}" srcOrd="0" destOrd="0" presId="urn:microsoft.com/office/officeart/2005/8/layout/list1"/>
    <dgm:cxn modelId="{DA704AB9-C74F-4AA2-9488-C2C7EDA5B8C3}" type="presParOf" srcId="{F10543B2-6759-40CA-990E-E6079CD0C130}" destId="{B611611E-7ED7-4C4A-8549-67DAD2ECEAA2}" srcOrd="1" destOrd="0" presId="urn:microsoft.com/office/officeart/2005/8/layout/list1"/>
    <dgm:cxn modelId="{FC3D6F2B-07B7-4EE6-ACBA-9DF3B7CF5017}" type="presParOf" srcId="{24089DE6-BA77-480A-B12C-1295F7839E33}" destId="{78D26DD8-48F4-4EF0-92B0-64120E3A2510}" srcOrd="9" destOrd="0" presId="urn:microsoft.com/office/officeart/2005/8/layout/list1"/>
    <dgm:cxn modelId="{7C69100D-1090-401D-A0C5-7F1BBE32FB38}" type="presParOf" srcId="{24089DE6-BA77-480A-B12C-1295F7839E33}" destId="{73583209-6A06-4522-AAA2-CF6A27B29955}" srcOrd="10" destOrd="0" presId="urn:microsoft.com/office/officeart/2005/8/layout/list1"/>
    <dgm:cxn modelId="{0FEC45F7-CE39-490B-9F12-6E72C97D2F55}" type="presParOf" srcId="{24089DE6-BA77-480A-B12C-1295F7839E33}" destId="{BE8D2A00-F269-464B-A78F-4B45DE9CAA18}" srcOrd="11" destOrd="0" presId="urn:microsoft.com/office/officeart/2005/8/layout/list1"/>
    <dgm:cxn modelId="{AE636D99-5384-4284-B51A-AC0CB196CC66}" type="presParOf" srcId="{24089DE6-BA77-480A-B12C-1295F7839E33}" destId="{F28F97AA-455C-4A54-AC0C-5788A098B87E}" srcOrd="12" destOrd="0" presId="urn:microsoft.com/office/officeart/2005/8/layout/list1"/>
    <dgm:cxn modelId="{C5304201-2637-4871-A84C-AB70C777A628}" type="presParOf" srcId="{F28F97AA-455C-4A54-AC0C-5788A098B87E}" destId="{2360F137-0A8D-4063-915E-FC9A5D4CF2D8}" srcOrd="0" destOrd="0" presId="urn:microsoft.com/office/officeart/2005/8/layout/list1"/>
    <dgm:cxn modelId="{765D7688-7E0B-43E9-9367-1CBC83129B3D}" type="presParOf" srcId="{F28F97AA-455C-4A54-AC0C-5788A098B87E}" destId="{4C3A8CDA-B8B5-459D-A49A-DE70D5ED94E0}" srcOrd="1" destOrd="0" presId="urn:microsoft.com/office/officeart/2005/8/layout/list1"/>
    <dgm:cxn modelId="{02AB6E93-50BB-4525-8D32-AC74E6E09145}" type="presParOf" srcId="{24089DE6-BA77-480A-B12C-1295F7839E33}" destId="{B9358667-CB6E-44C2-AAA9-2AE6AA5D69B4}" srcOrd="13" destOrd="0" presId="urn:microsoft.com/office/officeart/2005/8/layout/list1"/>
    <dgm:cxn modelId="{84DD7EAF-5937-433C-BE23-2EAED0AD8BC4}" type="presParOf" srcId="{24089DE6-BA77-480A-B12C-1295F7839E33}" destId="{AF023125-135C-4E4E-BD81-F4B2D4BEDF62}" srcOrd="14" destOrd="0" presId="urn:microsoft.com/office/officeart/2005/8/layout/list1"/>
    <dgm:cxn modelId="{B026560F-59FF-4AE6-AE09-B22B2682B69B}" type="presParOf" srcId="{24089DE6-BA77-480A-B12C-1295F7839E33}" destId="{B61BA943-B426-4DB1-BB2E-3B2E9F2F5218}" srcOrd="15" destOrd="0" presId="urn:microsoft.com/office/officeart/2005/8/layout/list1"/>
    <dgm:cxn modelId="{F7E0984C-47E8-4123-ADB3-498445953A0C}" type="presParOf" srcId="{24089DE6-BA77-480A-B12C-1295F7839E33}" destId="{8B906924-0CD6-43CF-AABC-C0B7BB2A3927}" srcOrd="16" destOrd="0" presId="urn:microsoft.com/office/officeart/2005/8/layout/list1"/>
    <dgm:cxn modelId="{7CEDE7EF-57CB-454D-84BB-3AA91A689A52}" type="presParOf" srcId="{8B906924-0CD6-43CF-AABC-C0B7BB2A3927}" destId="{916FF965-7B40-4E03-A534-2579C2D3CCD7}" srcOrd="0" destOrd="0" presId="urn:microsoft.com/office/officeart/2005/8/layout/list1"/>
    <dgm:cxn modelId="{72D780BC-8210-4BF9-BE15-48624F7006D6}" type="presParOf" srcId="{8B906924-0CD6-43CF-AABC-C0B7BB2A3927}" destId="{8447BFB7-0E0C-4B3F-950F-65A1E161E4AE}" srcOrd="1" destOrd="0" presId="urn:microsoft.com/office/officeart/2005/8/layout/list1"/>
    <dgm:cxn modelId="{59395A08-E5A7-4314-80EA-768C7BB530FC}" type="presParOf" srcId="{24089DE6-BA77-480A-B12C-1295F7839E33}" destId="{1F9D3CB4-2166-48B4-BAAD-934989EB9689}" srcOrd="17" destOrd="0" presId="urn:microsoft.com/office/officeart/2005/8/layout/list1"/>
    <dgm:cxn modelId="{68D8CB0E-F469-4056-8FB4-25633B7DCB6F}" type="presParOf" srcId="{24089DE6-BA77-480A-B12C-1295F7839E33}" destId="{78577084-65D9-4560-9CDA-91FB07D9B72B}" srcOrd="18" destOrd="0" presId="urn:microsoft.com/office/officeart/2005/8/layout/list1"/>
    <dgm:cxn modelId="{E89B1F84-A6C8-4D57-8125-4ED410BD1423}" type="presParOf" srcId="{24089DE6-BA77-480A-B12C-1295F7839E33}" destId="{9ED407A8-D8FB-4D74-96D7-8DDDE8A6676E}" srcOrd="19" destOrd="0" presId="urn:microsoft.com/office/officeart/2005/8/layout/list1"/>
    <dgm:cxn modelId="{CA3375F6-62CF-46FD-8049-D17DD9D1A128}" type="presParOf" srcId="{24089DE6-BA77-480A-B12C-1295F7839E33}" destId="{3544D4A1-D057-462E-B22A-BE5825E13738}" srcOrd="20" destOrd="0" presId="urn:microsoft.com/office/officeart/2005/8/layout/list1"/>
    <dgm:cxn modelId="{0153836C-8236-452F-8CA3-AF6F76D8B037}" type="presParOf" srcId="{3544D4A1-D057-462E-B22A-BE5825E13738}" destId="{DC001705-FF5A-40C8-AD8F-82A6ABE64098}" srcOrd="0" destOrd="0" presId="urn:microsoft.com/office/officeart/2005/8/layout/list1"/>
    <dgm:cxn modelId="{0BF6B688-515E-4033-B934-0B7F87416E16}" type="presParOf" srcId="{3544D4A1-D057-462E-B22A-BE5825E13738}" destId="{EF398229-99CD-4AB3-AAB0-0DACCC84F81A}" srcOrd="1" destOrd="0" presId="urn:microsoft.com/office/officeart/2005/8/layout/list1"/>
    <dgm:cxn modelId="{61F93C20-07DC-4BE0-8A93-13E3A246C5FF}" type="presParOf" srcId="{24089DE6-BA77-480A-B12C-1295F7839E33}" destId="{22C3939A-9988-4E38-B660-D8A57788F0E1}" srcOrd="21" destOrd="0" presId="urn:microsoft.com/office/officeart/2005/8/layout/list1"/>
    <dgm:cxn modelId="{3E537B10-B26B-407B-965E-64B7532A7970}" type="presParOf" srcId="{24089DE6-BA77-480A-B12C-1295F7839E33}" destId="{7D121917-65B5-4D92-BF49-77F8FBC3F649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BEE79-F5BB-4029-BE03-2CCD15939F64}">
      <dsp:nvSpPr>
        <dsp:cNvPr id="0" name=""/>
        <dsp:cNvSpPr/>
      </dsp:nvSpPr>
      <dsp:spPr>
        <a:xfrm>
          <a:off x="6631075" y="2535543"/>
          <a:ext cx="91440" cy="4396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96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BBC49-4832-49A3-AC0C-2680038C706D}">
      <dsp:nvSpPr>
        <dsp:cNvPr id="0" name=""/>
        <dsp:cNvSpPr/>
      </dsp:nvSpPr>
      <dsp:spPr>
        <a:xfrm>
          <a:off x="5410200" y="1049125"/>
          <a:ext cx="1266595" cy="439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822"/>
              </a:lnTo>
              <a:lnTo>
                <a:pt x="1266595" y="219822"/>
              </a:lnTo>
              <a:lnTo>
                <a:pt x="1266595" y="4396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0F93A-6BA6-4A90-8F37-F51CDF03F81A}">
      <dsp:nvSpPr>
        <dsp:cNvPr id="0" name=""/>
        <dsp:cNvSpPr/>
      </dsp:nvSpPr>
      <dsp:spPr>
        <a:xfrm>
          <a:off x="4097884" y="2535543"/>
          <a:ext cx="91440" cy="4396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96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1294E-F978-4666-AE53-4A3D3CACD603}">
      <dsp:nvSpPr>
        <dsp:cNvPr id="0" name=""/>
        <dsp:cNvSpPr/>
      </dsp:nvSpPr>
      <dsp:spPr>
        <a:xfrm>
          <a:off x="4143604" y="1049125"/>
          <a:ext cx="1266595" cy="439644"/>
        </a:xfrm>
        <a:custGeom>
          <a:avLst/>
          <a:gdLst/>
          <a:ahLst/>
          <a:cxnLst/>
          <a:rect l="0" t="0" r="0" b="0"/>
          <a:pathLst>
            <a:path>
              <a:moveTo>
                <a:pt x="1266595" y="0"/>
              </a:moveTo>
              <a:lnTo>
                <a:pt x="1266595" y="219822"/>
              </a:lnTo>
              <a:lnTo>
                <a:pt x="0" y="219822"/>
              </a:lnTo>
              <a:lnTo>
                <a:pt x="0" y="4396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F97E4-E471-4790-B270-4872311A98D5}">
      <dsp:nvSpPr>
        <dsp:cNvPr id="0" name=""/>
        <dsp:cNvSpPr/>
      </dsp:nvSpPr>
      <dsp:spPr>
        <a:xfrm>
          <a:off x="4363426" y="2351"/>
          <a:ext cx="2093546" cy="1046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Этика</a:t>
          </a:r>
        </a:p>
      </dsp:txBody>
      <dsp:txXfrm>
        <a:off x="4363426" y="2351"/>
        <a:ext cx="2093546" cy="1046773"/>
      </dsp:txXfrm>
    </dsp:sp>
    <dsp:sp modelId="{7014C37F-6FA2-4822-B471-A25CE8783B11}">
      <dsp:nvSpPr>
        <dsp:cNvPr id="0" name=""/>
        <dsp:cNvSpPr/>
      </dsp:nvSpPr>
      <dsp:spPr>
        <a:xfrm>
          <a:off x="3096830" y="1488769"/>
          <a:ext cx="2093546" cy="1046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Общая</a:t>
          </a:r>
        </a:p>
      </dsp:txBody>
      <dsp:txXfrm>
        <a:off x="3096830" y="1488769"/>
        <a:ext cx="2093546" cy="1046773"/>
      </dsp:txXfrm>
    </dsp:sp>
    <dsp:sp modelId="{69CC0A50-205F-43E1-91D2-FBD1D348EF25}">
      <dsp:nvSpPr>
        <dsp:cNvPr id="0" name=""/>
        <dsp:cNvSpPr/>
      </dsp:nvSpPr>
      <dsp:spPr>
        <a:xfrm>
          <a:off x="3096830" y="2975187"/>
          <a:ext cx="2093546" cy="1046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Общие требования и нормы нравственного поведения, морали</a:t>
          </a:r>
        </a:p>
      </dsp:txBody>
      <dsp:txXfrm>
        <a:off x="3096830" y="2975187"/>
        <a:ext cx="2093546" cy="1046773"/>
      </dsp:txXfrm>
    </dsp:sp>
    <dsp:sp modelId="{5F5BB9AF-4411-4A4E-A7C5-3764E67284AF}">
      <dsp:nvSpPr>
        <dsp:cNvPr id="0" name=""/>
        <dsp:cNvSpPr/>
      </dsp:nvSpPr>
      <dsp:spPr>
        <a:xfrm>
          <a:off x="5630022" y="1488769"/>
          <a:ext cx="2093546" cy="1046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Проофессиональная</a:t>
          </a:r>
          <a:endParaRPr lang="ru-RU" sz="1100" kern="1200" dirty="0"/>
        </a:p>
      </dsp:txBody>
      <dsp:txXfrm>
        <a:off x="5630022" y="1488769"/>
        <a:ext cx="2093546" cy="1046773"/>
      </dsp:txXfrm>
    </dsp:sp>
    <dsp:sp modelId="{51F90F28-FD9A-4610-8843-72C2EB945559}">
      <dsp:nvSpPr>
        <dsp:cNvPr id="0" name=""/>
        <dsp:cNvSpPr/>
      </dsp:nvSpPr>
      <dsp:spPr>
        <a:xfrm>
          <a:off x="5630022" y="2975187"/>
          <a:ext cx="2093546" cy="1046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Обусловлена особенностями профессии, корпоративными нормами и интересами, профессиональной культурой</a:t>
          </a:r>
        </a:p>
      </dsp:txBody>
      <dsp:txXfrm>
        <a:off x="5630022" y="2975187"/>
        <a:ext cx="2093546" cy="1046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7402F-442F-42F0-BC1D-1B7A3509ACF0}">
      <dsp:nvSpPr>
        <dsp:cNvPr id="0" name=""/>
        <dsp:cNvSpPr/>
      </dsp:nvSpPr>
      <dsp:spPr>
        <a:xfrm>
          <a:off x="5410200" y="1679995"/>
          <a:ext cx="3827756" cy="664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160"/>
              </a:lnTo>
              <a:lnTo>
                <a:pt x="3827756" y="332160"/>
              </a:lnTo>
              <a:lnTo>
                <a:pt x="3827756" y="6643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40CDF4-9FA4-4E40-AECA-7C1F43D554AC}">
      <dsp:nvSpPr>
        <dsp:cNvPr id="0" name=""/>
        <dsp:cNvSpPr/>
      </dsp:nvSpPr>
      <dsp:spPr>
        <a:xfrm>
          <a:off x="5364479" y="1679995"/>
          <a:ext cx="91440" cy="6643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3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8892FF-466E-4774-AB41-1F3A022C8FE8}">
      <dsp:nvSpPr>
        <dsp:cNvPr id="0" name=""/>
        <dsp:cNvSpPr/>
      </dsp:nvSpPr>
      <dsp:spPr>
        <a:xfrm>
          <a:off x="1582443" y="1679995"/>
          <a:ext cx="3827756" cy="664321"/>
        </a:xfrm>
        <a:custGeom>
          <a:avLst/>
          <a:gdLst/>
          <a:ahLst/>
          <a:cxnLst/>
          <a:rect l="0" t="0" r="0" b="0"/>
          <a:pathLst>
            <a:path>
              <a:moveTo>
                <a:pt x="3827756" y="0"/>
              </a:moveTo>
              <a:lnTo>
                <a:pt x="3827756" y="332160"/>
              </a:lnTo>
              <a:lnTo>
                <a:pt x="0" y="332160"/>
              </a:lnTo>
              <a:lnTo>
                <a:pt x="0" y="6643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4411F-A79A-435B-ADB8-E756C5AB9E44}">
      <dsp:nvSpPr>
        <dsp:cNvPr id="0" name=""/>
        <dsp:cNvSpPr/>
      </dsp:nvSpPr>
      <dsp:spPr>
        <a:xfrm>
          <a:off x="3828482" y="98278"/>
          <a:ext cx="3163434" cy="1581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Задачи</a:t>
          </a:r>
        </a:p>
      </dsp:txBody>
      <dsp:txXfrm>
        <a:off x="3828482" y="98278"/>
        <a:ext cx="3163434" cy="1581717"/>
      </dsp:txXfrm>
    </dsp:sp>
    <dsp:sp modelId="{0CA2CBD9-9FC6-4237-9E91-53AFAA053B23}">
      <dsp:nvSpPr>
        <dsp:cNvPr id="0" name=""/>
        <dsp:cNvSpPr/>
      </dsp:nvSpPr>
      <dsp:spPr>
        <a:xfrm>
          <a:off x="726" y="2344317"/>
          <a:ext cx="3163434" cy="1581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Закрепление правил, которые регулируют поведенческую сторону сотрудников</a:t>
          </a:r>
        </a:p>
      </dsp:txBody>
      <dsp:txXfrm>
        <a:off x="726" y="2344317"/>
        <a:ext cx="3163434" cy="1581717"/>
      </dsp:txXfrm>
    </dsp:sp>
    <dsp:sp modelId="{78FD3D58-ED95-4C9D-A338-1C2226FE9CA6}">
      <dsp:nvSpPr>
        <dsp:cNvPr id="0" name=""/>
        <dsp:cNvSpPr/>
      </dsp:nvSpPr>
      <dsp:spPr>
        <a:xfrm>
          <a:off x="3828482" y="2344317"/>
          <a:ext cx="3163434" cy="1581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Создание ценностей, к которым нужно стремиться и их держаться</a:t>
          </a:r>
        </a:p>
      </dsp:txBody>
      <dsp:txXfrm>
        <a:off x="3828482" y="2344317"/>
        <a:ext cx="3163434" cy="1581717"/>
      </dsp:txXfrm>
    </dsp:sp>
    <dsp:sp modelId="{C59C92CE-95EB-4073-BEBD-0B73F3B87535}">
      <dsp:nvSpPr>
        <dsp:cNvPr id="0" name=""/>
        <dsp:cNvSpPr/>
      </dsp:nvSpPr>
      <dsp:spPr>
        <a:xfrm>
          <a:off x="7656238" y="2344317"/>
          <a:ext cx="3163434" cy="1581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Формирование положительных качеств характера </a:t>
          </a:r>
          <a:r>
            <a:rPr lang="ru-RU" sz="2200" kern="1200" dirty="0" err="1"/>
            <a:t>чловека</a:t>
          </a:r>
          <a:endParaRPr lang="ru-RU" sz="2200" kern="1200" dirty="0"/>
        </a:p>
      </dsp:txBody>
      <dsp:txXfrm>
        <a:off x="7656238" y="2344317"/>
        <a:ext cx="3163434" cy="15817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0E262-5A2D-481B-AFF9-832D79B7220B}">
      <dsp:nvSpPr>
        <dsp:cNvPr id="0" name=""/>
        <dsp:cNvSpPr/>
      </dsp:nvSpPr>
      <dsp:spPr>
        <a:xfrm>
          <a:off x="3170" y="377473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Мировоззренческая</a:t>
          </a:r>
        </a:p>
      </dsp:txBody>
      <dsp:txXfrm>
        <a:off x="3170" y="377473"/>
        <a:ext cx="2514897" cy="1508938"/>
      </dsp:txXfrm>
    </dsp:sp>
    <dsp:sp modelId="{9BB156A6-BF13-481A-88DD-3C3DA9A32216}">
      <dsp:nvSpPr>
        <dsp:cNvPr id="0" name=""/>
        <dsp:cNvSpPr/>
      </dsp:nvSpPr>
      <dsp:spPr>
        <a:xfrm>
          <a:off x="2769557" y="377473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Методологическая</a:t>
          </a:r>
        </a:p>
      </dsp:txBody>
      <dsp:txXfrm>
        <a:off x="2769557" y="377473"/>
        <a:ext cx="2514897" cy="1508938"/>
      </dsp:txXfrm>
    </dsp:sp>
    <dsp:sp modelId="{467156B7-09BE-473C-8C79-1C2E1D264099}">
      <dsp:nvSpPr>
        <dsp:cNvPr id="0" name=""/>
        <dsp:cNvSpPr/>
      </dsp:nvSpPr>
      <dsp:spPr>
        <a:xfrm>
          <a:off x="5535944" y="377473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Аксиологическая</a:t>
          </a:r>
        </a:p>
      </dsp:txBody>
      <dsp:txXfrm>
        <a:off x="5535944" y="377473"/>
        <a:ext cx="2514897" cy="1508938"/>
      </dsp:txXfrm>
    </dsp:sp>
    <dsp:sp modelId="{3B233341-1856-43AC-8ABB-577E9AA3945D}">
      <dsp:nvSpPr>
        <dsp:cNvPr id="0" name=""/>
        <dsp:cNvSpPr/>
      </dsp:nvSpPr>
      <dsp:spPr>
        <a:xfrm>
          <a:off x="8302332" y="377473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Регулятивная</a:t>
          </a:r>
        </a:p>
      </dsp:txBody>
      <dsp:txXfrm>
        <a:off x="8302332" y="377473"/>
        <a:ext cx="2514897" cy="1508938"/>
      </dsp:txXfrm>
    </dsp:sp>
    <dsp:sp modelId="{D13B4757-2E10-42B3-8135-DADD1F40B3CE}">
      <dsp:nvSpPr>
        <dsp:cNvPr id="0" name=""/>
        <dsp:cNvSpPr/>
      </dsp:nvSpPr>
      <dsp:spPr>
        <a:xfrm>
          <a:off x="3170" y="2137901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Гноселогическая</a:t>
          </a:r>
          <a:endParaRPr lang="ru-RU" sz="1800" kern="1200" dirty="0"/>
        </a:p>
      </dsp:txBody>
      <dsp:txXfrm>
        <a:off x="3170" y="2137901"/>
        <a:ext cx="2514897" cy="1508938"/>
      </dsp:txXfrm>
    </dsp:sp>
    <dsp:sp modelId="{BFEDDEA8-B045-4463-B50B-62FAEB0F3C6C}">
      <dsp:nvSpPr>
        <dsp:cNvPr id="0" name=""/>
        <dsp:cNvSpPr/>
      </dsp:nvSpPr>
      <dsp:spPr>
        <a:xfrm>
          <a:off x="2769557" y="2137901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Просветительская</a:t>
          </a:r>
        </a:p>
      </dsp:txBody>
      <dsp:txXfrm>
        <a:off x="2769557" y="2137901"/>
        <a:ext cx="2514897" cy="1508938"/>
      </dsp:txXfrm>
    </dsp:sp>
    <dsp:sp modelId="{9F95A02B-1B25-4B4C-AF72-ECC8232349FD}">
      <dsp:nvSpPr>
        <dsp:cNvPr id="0" name=""/>
        <dsp:cNvSpPr/>
      </dsp:nvSpPr>
      <dsp:spPr>
        <a:xfrm>
          <a:off x="5535944" y="2137901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Прогностическая</a:t>
          </a:r>
        </a:p>
      </dsp:txBody>
      <dsp:txXfrm>
        <a:off x="5535944" y="2137901"/>
        <a:ext cx="2514897" cy="1508938"/>
      </dsp:txXfrm>
    </dsp:sp>
    <dsp:sp modelId="{626A01C6-5EBF-4D3D-842F-4CB78C18E2E3}">
      <dsp:nvSpPr>
        <dsp:cNvPr id="0" name=""/>
        <dsp:cNvSpPr/>
      </dsp:nvSpPr>
      <dsp:spPr>
        <a:xfrm>
          <a:off x="8302332" y="2137901"/>
          <a:ext cx="2514897" cy="150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Специальные функции</a:t>
          </a:r>
        </a:p>
      </dsp:txBody>
      <dsp:txXfrm>
        <a:off x="8302332" y="2137901"/>
        <a:ext cx="2514897" cy="1508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23F9C-FE6E-4508-B58C-9DC3C3820D3C}">
      <dsp:nvSpPr>
        <dsp:cNvPr id="0" name=""/>
        <dsp:cNvSpPr/>
      </dsp:nvSpPr>
      <dsp:spPr>
        <a:xfrm>
          <a:off x="0" y="400436"/>
          <a:ext cx="10820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C3E69-922E-4944-87B9-696F85EC9F74}">
      <dsp:nvSpPr>
        <dsp:cNvPr id="0" name=""/>
        <dsp:cNvSpPr/>
      </dsp:nvSpPr>
      <dsp:spPr>
        <a:xfrm>
          <a:off x="541020" y="75716"/>
          <a:ext cx="75742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Индивидуальная (персональная) этика человека </a:t>
          </a:r>
        </a:p>
      </dsp:txBody>
      <dsp:txXfrm>
        <a:off x="572723" y="107419"/>
        <a:ext cx="7510874" cy="586034"/>
      </dsp:txXfrm>
    </dsp:sp>
    <dsp:sp modelId="{E3FA44CF-4E67-4C69-B6ED-4611CA0E6FCB}">
      <dsp:nvSpPr>
        <dsp:cNvPr id="0" name=""/>
        <dsp:cNvSpPr/>
      </dsp:nvSpPr>
      <dsp:spPr>
        <a:xfrm>
          <a:off x="0" y="1398356"/>
          <a:ext cx="10820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42CA1-B48E-4537-8C79-44490CE83AB9}">
      <dsp:nvSpPr>
        <dsp:cNvPr id="0" name=""/>
        <dsp:cNvSpPr/>
      </dsp:nvSpPr>
      <dsp:spPr>
        <a:xfrm>
          <a:off x="541020" y="1073636"/>
          <a:ext cx="75742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Этика руководителя</a:t>
          </a:r>
        </a:p>
      </dsp:txBody>
      <dsp:txXfrm>
        <a:off x="572723" y="1105339"/>
        <a:ext cx="7510874" cy="586034"/>
      </dsp:txXfrm>
    </dsp:sp>
    <dsp:sp modelId="{2FD7C35F-CA91-4438-9EAF-6293B647A086}">
      <dsp:nvSpPr>
        <dsp:cNvPr id="0" name=""/>
        <dsp:cNvSpPr/>
      </dsp:nvSpPr>
      <dsp:spPr>
        <a:xfrm>
          <a:off x="0" y="2396276"/>
          <a:ext cx="10820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01B66-91B5-4735-9322-3FBBD5A1FBFC}">
      <dsp:nvSpPr>
        <dsp:cNvPr id="0" name=""/>
        <dsp:cNvSpPr/>
      </dsp:nvSpPr>
      <dsp:spPr>
        <a:xfrm>
          <a:off x="541020" y="2071556"/>
          <a:ext cx="75742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Корпоративная этика компании, где работает менеджер</a:t>
          </a:r>
        </a:p>
      </dsp:txBody>
      <dsp:txXfrm>
        <a:off x="572723" y="2103259"/>
        <a:ext cx="7510874" cy="586034"/>
      </dsp:txXfrm>
    </dsp:sp>
    <dsp:sp modelId="{330C933F-03C9-4DB1-93D2-01BD0D310F13}">
      <dsp:nvSpPr>
        <dsp:cNvPr id="0" name=""/>
        <dsp:cNvSpPr/>
      </dsp:nvSpPr>
      <dsp:spPr>
        <a:xfrm>
          <a:off x="0" y="3394196"/>
          <a:ext cx="10820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8F4811-CE11-4B02-967C-22EE56445BF8}">
      <dsp:nvSpPr>
        <dsp:cNvPr id="0" name=""/>
        <dsp:cNvSpPr/>
      </dsp:nvSpPr>
      <dsp:spPr>
        <a:xfrm>
          <a:off x="541020" y="3069476"/>
          <a:ext cx="75742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Этика профессии, работающих в организации сотрудников</a:t>
          </a:r>
        </a:p>
      </dsp:txBody>
      <dsp:txXfrm>
        <a:off x="572723" y="3101179"/>
        <a:ext cx="7510874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84E7B-8EB6-48DD-AEE5-1931978C1A90}">
      <dsp:nvSpPr>
        <dsp:cNvPr id="0" name=""/>
        <dsp:cNvSpPr/>
      </dsp:nvSpPr>
      <dsp:spPr>
        <a:xfrm>
          <a:off x="0" y="31655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E4E88-F04E-45BE-902D-CDAD7762F129}">
      <dsp:nvSpPr>
        <dsp:cNvPr id="0" name=""/>
        <dsp:cNvSpPr/>
      </dsp:nvSpPr>
      <dsp:spPr>
        <a:xfrm>
          <a:off x="541020" y="13943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Профессиональная солидарность</a:t>
          </a:r>
        </a:p>
      </dsp:txBody>
      <dsp:txXfrm>
        <a:off x="558313" y="156729"/>
        <a:ext cx="7539694" cy="319654"/>
      </dsp:txXfrm>
    </dsp:sp>
    <dsp:sp modelId="{E63E1D38-FD3B-464D-A1FF-5ECB1CEEC673}">
      <dsp:nvSpPr>
        <dsp:cNvPr id="0" name=""/>
        <dsp:cNvSpPr/>
      </dsp:nvSpPr>
      <dsp:spPr>
        <a:xfrm>
          <a:off x="0" y="86087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C70EF-7A59-4331-94C8-2DF039AFB219}">
      <dsp:nvSpPr>
        <dsp:cNvPr id="0" name=""/>
        <dsp:cNvSpPr/>
      </dsp:nvSpPr>
      <dsp:spPr>
        <a:xfrm>
          <a:off x="541020" y="68375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Особое понимание долга и чести</a:t>
          </a:r>
        </a:p>
      </dsp:txBody>
      <dsp:txXfrm>
        <a:off x="558313" y="701049"/>
        <a:ext cx="7539694" cy="319654"/>
      </dsp:txXfrm>
    </dsp:sp>
    <dsp:sp modelId="{62C5F930-3837-47B0-8D84-1CDA18D62B56}">
      <dsp:nvSpPr>
        <dsp:cNvPr id="0" name=""/>
        <dsp:cNvSpPr/>
      </dsp:nvSpPr>
      <dsp:spPr>
        <a:xfrm>
          <a:off x="0" y="140519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5F846-01D4-4916-B73E-B77BACD09FD0}">
      <dsp:nvSpPr>
        <dsp:cNvPr id="0" name=""/>
        <dsp:cNvSpPr/>
      </dsp:nvSpPr>
      <dsp:spPr>
        <a:xfrm>
          <a:off x="541020" y="122807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Особая форма ответственности, обусловленная предметом и родом деятельности</a:t>
          </a:r>
        </a:p>
      </dsp:txBody>
      <dsp:txXfrm>
        <a:off x="558313" y="1245369"/>
        <a:ext cx="7539694" cy="319654"/>
      </dsp:txXfrm>
    </dsp:sp>
    <dsp:sp modelId="{77D37CF4-7330-4F8C-8A7E-31049B55C6ED}">
      <dsp:nvSpPr>
        <dsp:cNvPr id="0" name=""/>
        <dsp:cNvSpPr/>
      </dsp:nvSpPr>
      <dsp:spPr>
        <a:xfrm>
          <a:off x="0" y="194951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CE044-94CE-40CB-B835-E03B0AB1AEDF}">
      <dsp:nvSpPr>
        <dsp:cNvPr id="0" name=""/>
        <dsp:cNvSpPr/>
      </dsp:nvSpPr>
      <dsp:spPr>
        <a:xfrm>
          <a:off x="541020" y="177239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Гуманизм</a:t>
          </a:r>
        </a:p>
      </dsp:txBody>
      <dsp:txXfrm>
        <a:off x="558313" y="1789689"/>
        <a:ext cx="7539694" cy="319654"/>
      </dsp:txXfrm>
    </dsp:sp>
    <dsp:sp modelId="{ED22CC73-955A-4470-AA70-560C6A0774E7}">
      <dsp:nvSpPr>
        <dsp:cNvPr id="0" name=""/>
        <dsp:cNvSpPr/>
      </dsp:nvSpPr>
      <dsp:spPr>
        <a:xfrm>
          <a:off x="0" y="249383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DE0CF1-3568-44B4-8668-4A89CC5F6C46}">
      <dsp:nvSpPr>
        <dsp:cNvPr id="0" name=""/>
        <dsp:cNvSpPr/>
      </dsp:nvSpPr>
      <dsp:spPr>
        <a:xfrm>
          <a:off x="541020" y="231671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Оптимизм</a:t>
          </a:r>
        </a:p>
      </dsp:txBody>
      <dsp:txXfrm>
        <a:off x="558313" y="2334009"/>
        <a:ext cx="7539694" cy="319654"/>
      </dsp:txXfrm>
    </dsp:sp>
    <dsp:sp modelId="{044FAA80-5835-408F-A0A5-5071796CFC57}">
      <dsp:nvSpPr>
        <dsp:cNvPr id="0" name=""/>
        <dsp:cNvSpPr/>
      </dsp:nvSpPr>
      <dsp:spPr>
        <a:xfrm>
          <a:off x="0" y="303815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8574B7-925E-4F04-9021-123782598C13}">
      <dsp:nvSpPr>
        <dsp:cNvPr id="0" name=""/>
        <dsp:cNvSpPr/>
      </dsp:nvSpPr>
      <dsp:spPr>
        <a:xfrm>
          <a:off x="541020" y="286103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Патриотизм</a:t>
          </a:r>
        </a:p>
      </dsp:txBody>
      <dsp:txXfrm>
        <a:off x="558313" y="2878329"/>
        <a:ext cx="7539694" cy="319654"/>
      </dsp:txXfrm>
    </dsp:sp>
    <dsp:sp modelId="{E1331D10-F0EE-495D-A152-64AECF625D98}">
      <dsp:nvSpPr>
        <dsp:cNvPr id="0" name=""/>
        <dsp:cNvSpPr/>
      </dsp:nvSpPr>
      <dsp:spPr>
        <a:xfrm>
          <a:off x="0" y="3582476"/>
          <a:ext cx="108204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1E912D-BB40-44C6-93BD-346E9C68D14A}">
      <dsp:nvSpPr>
        <dsp:cNvPr id="0" name=""/>
        <dsp:cNvSpPr/>
      </dsp:nvSpPr>
      <dsp:spPr>
        <a:xfrm>
          <a:off x="541020" y="3405356"/>
          <a:ext cx="7574280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Конфиденциальность</a:t>
          </a:r>
        </a:p>
      </dsp:txBody>
      <dsp:txXfrm>
        <a:off x="558313" y="3422649"/>
        <a:ext cx="7539694" cy="3196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98DF8-EFCD-4FBD-852A-4E987DA869B6}">
      <dsp:nvSpPr>
        <dsp:cNvPr id="0" name=""/>
        <dsp:cNvSpPr/>
      </dsp:nvSpPr>
      <dsp:spPr>
        <a:xfrm>
          <a:off x="0" y="2328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4BBB9-41E6-4B8E-B434-2E812AACCE9E}">
      <dsp:nvSpPr>
        <dsp:cNvPr id="0" name=""/>
        <dsp:cNvSpPr/>
      </dsp:nvSpPr>
      <dsp:spPr>
        <a:xfrm>
          <a:off x="541020" y="114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500" b="0" i="0" kern="1200" dirty="0"/>
            <a:t>Делайте все вовремя!</a:t>
          </a:r>
          <a:endParaRPr lang="ru-RU" sz="1500" kern="1200" dirty="0"/>
        </a:p>
      </dsp:txBody>
      <dsp:txXfrm>
        <a:off x="562636" y="33072"/>
        <a:ext cx="7531048" cy="399568"/>
      </dsp:txXfrm>
    </dsp:sp>
    <dsp:sp modelId="{CB2D5373-B8BD-4775-8F16-9B0461A8B843}">
      <dsp:nvSpPr>
        <dsp:cNvPr id="0" name=""/>
        <dsp:cNvSpPr/>
      </dsp:nvSpPr>
      <dsp:spPr>
        <a:xfrm>
          <a:off x="0" y="9132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860A7-3DB6-467C-A5E0-4E4211AA9838}">
      <dsp:nvSpPr>
        <dsp:cNvPr id="0" name=""/>
        <dsp:cNvSpPr/>
      </dsp:nvSpPr>
      <dsp:spPr>
        <a:xfrm>
          <a:off x="541020" y="6918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Не болтайте лишнего!</a:t>
          </a:r>
          <a:endParaRPr lang="ru-RU" sz="1500" kern="1200" dirty="0"/>
        </a:p>
      </dsp:txBody>
      <dsp:txXfrm>
        <a:off x="562636" y="713472"/>
        <a:ext cx="7531048" cy="399568"/>
      </dsp:txXfrm>
    </dsp:sp>
    <dsp:sp modelId="{73583209-6A06-4522-AAA2-CF6A27B29955}">
      <dsp:nvSpPr>
        <dsp:cNvPr id="0" name=""/>
        <dsp:cNvSpPr/>
      </dsp:nvSpPr>
      <dsp:spPr>
        <a:xfrm>
          <a:off x="0" y="15936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1611E-7ED7-4C4A-8549-67DAD2ECEAA2}">
      <dsp:nvSpPr>
        <dsp:cNvPr id="0" name=""/>
        <dsp:cNvSpPr/>
      </dsp:nvSpPr>
      <dsp:spPr>
        <a:xfrm>
          <a:off x="541020" y="13722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500" b="0" i="0" kern="1200" dirty="0"/>
            <a:t>Будьте любезны, доброжелательны и приветливы!</a:t>
          </a:r>
          <a:endParaRPr lang="ru-RU" sz="1500" kern="1200" dirty="0"/>
        </a:p>
      </dsp:txBody>
      <dsp:txXfrm>
        <a:off x="562636" y="1393872"/>
        <a:ext cx="7531048" cy="399568"/>
      </dsp:txXfrm>
    </dsp:sp>
    <dsp:sp modelId="{AF023125-135C-4E4E-BD81-F4B2D4BEDF62}">
      <dsp:nvSpPr>
        <dsp:cNvPr id="0" name=""/>
        <dsp:cNvSpPr/>
      </dsp:nvSpPr>
      <dsp:spPr>
        <a:xfrm>
          <a:off x="0" y="22740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A8CDA-B8B5-459D-A49A-DE70D5ED94E0}">
      <dsp:nvSpPr>
        <dsp:cNvPr id="0" name=""/>
        <dsp:cNvSpPr/>
      </dsp:nvSpPr>
      <dsp:spPr>
        <a:xfrm>
          <a:off x="541020" y="20526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500" b="0" i="0" kern="1200"/>
            <a:t>Думайте о других, а не только о себе!</a:t>
          </a:r>
          <a:endParaRPr lang="ru-RU" sz="1500" kern="1200" dirty="0"/>
        </a:p>
      </dsp:txBody>
      <dsp:txXfrm>
        <a:off x="562636" y="2074272"/>
        <a:ext cx="7531048" cy="399568"/>
      </dsp:txXfrm>
    </dsp:sp>
    <dsp:sp modelId="{78577084-65D9-4560-9CDA-91FB07D9B72B}">
      <dsp:nvSpPr>
        <dsp:cNvPr id="0" name=""/>
        <dsp:cNvSpPr/>
      </dsp:nvSpPr>
      <dsp:spPr>
        <a:xfrm>
          <a:off x="0" y="29544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47BFB7-0E0C-4B3F-950F-65A1E161E4AE}">
      <dsp:nvSpPr>
        <dsp:cNvPr id="0" name=""/>
        <dsp:cNvSpPr/>
      </dsp:nvSpPr>
      <dsp:spPr>
        <a:xfrm>
          <a:off x="541020" y="27330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Одевайтесь как положено! </a:t>
          </a:r>
          <a:endParaRPr lang="ru-RU" sz="1500" kern="1200" dirty="0"/>
        </a:p>
      </dsp:txBody>
      <dsp:txXfrm>
        <a:off x="562636" y="2754672"/>
        <a:ext cx="7531048" cy="399568"/>
      </dsp:txXfrm>
    </dsp:sp>
    <dsp:sp modelId="{7D121917-65B5-4D92-BF49-77F8FBC3F649}">
      <dsp:nvSpPr>
        <dsp:cNvPr id="0" name=""/>
        <dsp:cNvSpPr/>
      </dsp:nvSpPr>
      <dsp:spPr>
        <a:xfrm>
          <a:off x="0" y="3634856"/>
          <a:ext cx="108204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98229-99CD-4AB3-AAB0-0DACCC84F81A}">
      <dsp:nvSpPr>
        <dsp:cNvPr id="0" name=""/>
        <dsp:cNvSpPr/>
      </dsp:nvSpPr>
      <dsp:spPr>
        <a:xfrm>
          <a:off x="541020" y="3413456"/>
          <a:ext cx="75742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Говорите и пишите правильно! </a:t>
          </a:r>
          <a:endParaRPr lang="ru-RU" sz="1500" kern="1200" dirty="0"/>
        </a:p>
      </dsp:txBody>
      <dsp:txXfrm>
        <a:off x="562636" y="3435072"/>
        <a:ext cx="7531048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4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59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2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68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9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22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30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26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8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1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59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005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81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329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24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00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11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27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C8F6D-2EB8-9F94-E6DE-7E3C5E6DB7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Профессиональная этика менеджера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EEDDC9-C444-B07D-B260-45C55C424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Студент: Круглова М.Р.</a:t>
            </a:r>
          </a:p>
        </p:txBody>
      </p:sp>
    </p:spTree>
    <p:extLst>
      <p:ext uri="{BB962C8B-B14F-4D97-AF65-F5344CB8AC3E}">
        <p14:creationId xmlns:p14="http://schemas.microsoft.com/office/powerpoint/2010/main" val="10041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83BF9-37CB-7E40-BBD1-983ED5D5A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ПОНЯТИЕ профессиональной этики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94720-B09D-452D-530F-42BB14049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Этика – система универсальных и специфических нравственных требований, и норм поведения человека, общественной или профессиональной группы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0" i="0" dirty="0">
                <a:solidFill>
                  <a:schemeClr val="tx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альная этика 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совокупность моральных норм, определяющих отношение личности к своему труду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Этика менеджера – наука, рассматривающая поступки и поведение человека, действующего в сфере управления, в том аспекте, в каком действия менеджера соотносятся с общечеловеческими требованиями.</a:t>
            </a:r>
          </a:p>
        </p:txBody>
      </p:sp>
    </p:spTree>
    <p:extLst>
      <p:ext uri="{BB962C8B-B14F-4D97-AF65-F5344CB8AC3E}">
        <p14:creationId xmlns:p14="http://schemas.microsoft.com/office/powerpoint/2010/main" val="30733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C75ED-A08D-4F46-714C-EA51B4305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Типы этики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CE765DC-4F9C-4AC8-B40D-7AFCDD00F0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203047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48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D7A4A-45CC-49DF-93D5-630B7206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ЭТИКИ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7EE916D-95ED-4DF0-A207-6B9F86B019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245228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63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15A11-F144-4404-B846-988F6463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этики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1211EEA-7B4F-4FE3-866C-AFD1E219C2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037924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7449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3942A-0FFB-4896-ABDF-434F5B342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профессиональной этики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6F1EB1E-91A8-4A90-9819-A1536EBC8B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49173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6769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5E844-DBAC-EE2C-1357-6314CB99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профессиональной этики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51F15AB-D2F2-4DBF-999E-6B5D1A8E18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591840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836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B0EFF-6345-431F-B159-06F2D19B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Основы этического кодекса современного менеджера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279AF79-8399-472B-9048-6AC39A0762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672354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245386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72</TotalTime>
  <Words>223</Words>
  <PresentationFormat>Широкоэкранный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След самолета</vt:lpstr>
      <vt:lpstr>Профессиональная этика менеджера</vt:lpstr>
      <vt:lpstr>ПОНЯТИЕ профессиональной этики</vt:lpstr>
      <vt:lpstr>Типы этики</vt:lpstr>
      <vt:lpstr>ЗАДАЧИ ЭТИКИ</vt:lpstr>
      <vt:lpstr>Функции этики</vt:lpstr>
      <vt:lpstr>Структура профессиональной этики</vt:lpstr>
      <vt:lpstr>Принципы профессиональной этики</vt:lpstr>
      <vt:lpstr>Основы этического кодекса современного менеджера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2023-04-28T22:46:03Z</dcterms:created>
  <dcterms:modified xsi:type="dcterms:W3CDTF">2024-03-05T11:05:01Z</dcterms:modified>
</cp:coreProperties>
</file>