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61" r:id="rId6"/>
    <p:sldId id="259" r:id="rId7"/>
    <p:sldId id="260" r:id="rId8"/>
    <p:sldId id="262" r:id="rId9"/>
    <p:sldId id="263" r:id="rId10"/>
    <p:sldId id="271" r:id="rId11"/>
    <p:sldId id="264" r:id="rId12"/>
    <p:sldId id="265" r:id="rId13"/>
    <p:sldId id="266" r:id="rId14"/>
    <p:sldId id="267" r:id="rId15"/>
    <p:sldId id="268" r:id="rId16"/>
    <p:sldId id="269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 varScale="1">
        <p:scale>
          <a:sx n="92" d="100"/>
          <a:sy n="92" d="100"/>
        </p:scale>
        <p:origin x="94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9399A-6CDB-4897-91A0-E8D93AD3777F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7EC97F-080B-4608-BA11-C274291446C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сфере проявления  </a:t>
          </a:r>
        </a:p>
      </dgm:t>
    </dgm:pt>
    <dgm:pt modelId="{6704D9EF-ED6F-444E-877D-1C8D8A209AEE}" type="par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0F67A0-4A37-45B1-A2B9-55903BA67126}" type="sib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25BE28-CCB0-4F1D-94EB-FCA9DC87BB0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Внутренняя этика, в отношениях с персоналом</a:t>
          </a:r>
        </a:p>
      </dgm:t>
    </dgm:pt>
    <dgm:pt modelId="{786462FC-432A-4B9A-B9EC-D3F2BEF9BD14}" type="parTrans" cxnId="{102301C4-C314-41AC-810F-838C20BD4E1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3A4983-6B90-4FC5-BFEF-3B0F90CBE350}" type="sibTrans" cxnId="{102301C4-C314-41AC-810F-838C20BD4E1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33CEC75-575E-4577-918D-B77A3E8BDFC9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Внешняя этика, в отношениях с клиентами, партнёрами, обществом</a:t>
          </a:r>
        </a:p>
      </dgm:t>
    </dgm:pt>
    <dgm:pt modelId="{6B5DB05B-2A23-4EEC-BDDD-F7BB6D8350FC}" type="parTrans" cxnId="{8CE44453-9C30-4E62-BDEF-F1A5B714B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DF86FF-6F93-4918-B6A3-5063D9B798D9}" type="sibTrans" cxnId="{8CE44453-9C30-4E62-BDEF-F1A5B714B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F28108-D7FE-4045-BE1D-8802832D9251}" type="pres">
      <dgm:prSet presAssocID="{8A49399A-6CDB-4897-91A0-E8D93AD377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10CB103-EF84-4141-9BB0-B774EE7B5424}" type="pres">
      <dgm:prSet presAssocID="{157EC97F-080B-4608-BA11-C274291446C2}" presName="hierRoot1" presStyleCnt="0"/>
      <dgm:spPr/>
    </dgm:pt>
    <dgm:pt modelId="{023966D6-24FF-474D-B142-519C9B2C0AF5}" type="pres">
      <dgm:prSet presAssocID="{157EC97F-080B-4608-BA11-C274291446C2}" presName="composite" presStyleCnt="0"/>
      <dgm:spPr/>
    </dgm:pt>
    <dgm:pt modelId="{61E2A82D-80CB-4C69-969E-65094F273CFE}" type="pres">
      <dgm:prSet presAssocID="{157EC97F-080B-4608-BA11-C274291446C2}" presName="background" presStyleLbl="node0" presStyleIdx="0" presStyleCnt="1"/>
      <dgm:spPr/>
    </dgm:pt>
    <dgm:pt modelId="{FED8D657-FF2B-490E-9D6E-65AB0DAB9BB7}" type="pres">
      <dgm:prSet presAssocID="{157EC97F-080B-4608-BA11-C274291446C2}" presName="text" presStyleLbl="fgAcc0" presStyleIdx="0" presStyleCnt="1">
        <dgm:presLayoutVars>
          <dgm:chPref val="3"/>
        </dgm:presLayoutVars>
      </dgm:prSet>
      <dgm:spPr/>
    </dgm:pt>
    <dgm:pt modelId="{2D688BE0-8144-43DA-9007-82BB28432009}" type="pres">
      <dgm:prSet presAssocID="{157EC97F-080B-4608-BA11-C274291446C2}" presName="hierChild2" presStyleCnt="0"/>
      <dgm:spPr/>
    </dgm:pt>
    <dgm:pt modelId="{7DF8FBB2-F439-4451-A4C3-72A29731A6D2}" type="pres">
      <dgm:prSet presAssocID="{786462FC-432A-4B9A-B9EC-D3F2BEF9BD14}" presName="Name10" presStyleLbl="parChTrans1D2" presStyleIdx="0" presStyleCnt="2"/>
      <dgm:spPr/>
    </dgm:pt>
    <dgm:pt modelId="{06FC3F2A-4BEE-4E87-965E-673D4BE4F4B5}" type="pres">
      <dgm:prSet presAssocID="{6A25BE28-CCB0-4F1D-94EB-FCA9DC87BB06}" presName="hierRoot2" presStyleCnt="0"/>
      <dgm:spPr/>
    </dgm:pt>
    <dgm:pt modelId="{B8030316-8568-4F0E-9F14-06659781C349}" type="pres">
      <dgm:prSet presAssocID="{6A25BE28-CCB0-4F1D-94EB-FCA9DC87BB06}" presName="composite2" presStyleCnt="0"/>
      <dgm:spPr/>
    </dgm:pt>
    <dgm:pt modelId="{C0A800C2-ACB2-4CDC-9645-DE4645D661F6}" type="pres">
      <dgm:prSet presAssocID="{6A25BE28-CCB0-4F1D-94EB-FCA9DC87BB06}" presName="background2" presStyleLbl="node2" presStyleIdx="0" presStyleCnt="2"/>
      <dgm:spPr/>
    </dgm:pt>
    <dgm:pt modelId="{02C312D9-E50C-4703-8D6A-4608DB4554C6}" type="pres">
      <dgm:prSet presAssocID="{6A25BE28-CCB0-4F1D-94EB-FCA9DC87BB06}" presName="text2" presStyleLbl="fgAcc2" presStyleIdx="0" presStyleCnt="2">
        <dgm:presLayoutVars>
          <dgm:chPref val="3"/>
        </dgm:presLayoutVars>
      </dgm:prSet>
      <dgm:spPr/>
    </dgm:pt>
    <dgm:pt modelId="{4FBCE978-DFBB-46FA-B71C-F0B69A386DF1}" type="pres">
      <dgm:prSet presAssocID="{6A25BE28-CCB0-4F1D-94EB-FCA9DC87BB06}" presName="hierChild3" presStyleCnt="0"/>
      <dgm:spPr/>
    </dgm:pt>
    <dgm:pt modelId="{835C8A06-820A-46A2-9C94-5B34C0617C21}" type="pres">
      <dgm:prSet presAssocID="{6B5DB05B-2A23-4EEC-BDDD-F7BB6D8350FC}" presName="Name10" presStyleLbl="parChTrans1D2" presStyleIdx="1" presStyleCnt="2"/>
      <dgm:spPr/>
    </dgm:pt>
    <dgm:pt modelId="{D3E9E348-E927-414E-9E20-0290973A0BD7}" type="pres">
      <dgm:prSet presAssocID="{D33CEC75-575E-4577-918D-B77A3E8BDFC9}" presName="hierRoot2" presStyleCnt="0"/>
      <dgm:spPr/>
    </dgm:pt>
    <dgm:pt modelId="{F21307D1-B83E-4ABB-9717-C34F57A1A58E}" type="pres">
      <dgm:prSet presAssocID="{D33CEC75-575E-4577-918D-B77A3E8BDFC9}" presName="composite2" presStyleCnt="0"/>
      <dgm:spPr/>
    </dgm:pt>
    <dgm:pt modelId="{CC71F9B6-7412-49C5-A843-3FFCE937172E}" type="pres">
      <dgm:prSet presAssocID="{D33CEC75-575E-4577-918D-B77A3E8BDFC9}" presName="background2" presStyleLbl="node2" presStyleIdx="1" presStyleCnt="2"/>
      <dgm:spPr/>
    </dgm:pt>
    <dgm:pt modelId="{F4BA6201-7281-461E-A720-D1FF5470703E}" type="pres">
      <dgm:prSet presAssocID="{D33CEC75-575E-4577-918D-B77A3E8BDFC9}" presName="text2" presStyleLbl="fgAcc2" presStyleIdx="1" presStyleCnt="2">
        <dgm:presLayoutVars>
          <dgm:chPref val="3"/>
        </dgm:presLayoutVars>
      </dgm:prSet>
      <dgm:spPr/>
    </dgm:pt>
    <dgm:pt modelId="{0E9E7B72-C8AD-4593-A6CB-3FDA96F60791}" type="pres">
      <dgm:prSet presAssocID="{D33CEC75-575E-4577-918D-B77A3E8BDFC9}" presName="hierChild3" presStyleCnt="0"/>
      <dgm:spPr/>
    </dgm:pt>
  </dgm:ptLst>
  <dgm:cxnLst>
    <dgm:cxn modelId="{0F99DE0F-3503-48FC-BF90-DC21A008160B}" srcId="{8A49399A-6CDB-4897-91A0-E8D93AD3777F}" destId="{157EC97F-080B-4608-BA11-C274291446C2}" srcOrd="0" destOrd="0" parTransId="{6704D9EF-ED6F-444E-877D-1C8D8A209AEE}" sibTransId="{BA0F67A0-4A37-45B1-A2B9-55903BA67126}"/>
    <dgm:cxn modelId="{BF539312-3D74-4DD6-A450-7AC37D55D342}" type="presOf" srcId="{D33CEC75-575E-4577-918D-B77A3E8BDFC9}" destId="{F4BA6201-7281-461E-A720-D1FF5470703E}" srcOrd="0" destOrd="0" presId="urn:microsoft.com/office/officeart/2005/8/layout/hierarchy1"/>
    <dgm:cxn modelId="{5F2A0821-2540-4C80-A7EE-51889C6A881A}" type="presOf" srcId="{786462FC-432A-4B9A-B9EC-D3F2BEF9BD14}" destId="{7DF8FBB2-F439-4451-A4C3-72A29731A6D2}" srcOrd="0" destOrd="0" presId="urn:microsoft.com/office/officeart/2005/8/layout/hierarchy1"/>
    <dgm:cxn modelId="{BBC49C3E-E848-497B-954E-BAC6267A74E7}" type="presOf" srcId="{8A49399A-6CDB-4897-91A0-E8D93AD3777F}" destId="{41F28108-D7FE-4045-BE1D-8802832D9251}" srcOrd="0" destOrd="0" presId="urn:microsoft.com/office/officeart/2005/8/layout/hierarchy1"/>
    <dgm:cxn modelId="{8CE44453-9C30-4E62-BDEF-F1A5B714B60B}" srcId="{157EC97F-080B-4608-BA11-C274291446C2}" destId="{D33CEC75-575E-4577-918D-B77A3E8BDFC9}" srcOrd="1" destOrd="0" parTransId="{6B5DB05B-2A23-4EEC-BDDD-F7BB6D8350FC}" sibTransId="{A0DF86FF-6F93-4918-B6A3-5063D9B798D9}"/>
    <dgm:cxn modelId="{181E7053-05F1-42B1-B844-42094C364992}" type="presOf" srcId="{6B5DB05B-2A23-4EEC-BDDD-F7BB6D8350FC}" destId="{835C8A06-820A-46A2-9C94-5B34C0617C21}" srcOrd="0" destOrd="0" presId="urn:microsoft.com/office/officeart/2005/8/layout/hierarchy1"/>
    <dgm:cxn modelId="{C5926F77-2CA9-4975-AF3F-3B460F46DCC5}" type="presOf" srcId="{6A25BE28-CCB0-4F1D-94EB-FCA9DC87BB06}" destId="{02C312D9-E50C-4703-8D6A-4608DB4554C6}" srcOrd="0" destOrd="0" presId="urn:microsoft.com/office/officeart/2005/8/layout/hierarchy1"/>
    <dgm:cxn modelId="{102301C4-C314-41AC-810F-838C20BD4E19}" srcId="{157EC97F-080B-4608-BA11-C274291446C2}" destId="{6A25BE28-CCB0-4F1D-94EB-FCA9DC87BB06}" srcOrd="0" destOrd="0" parTransId="{786462FC-432A-4B9A-B9EC-D3F2BEF9BD14}" sibTransId="{0A3A4983-6B90-4FC5-BFEF-3B0F90CBE350}"/>
    <dgm:cxn modelId="{1FB3E1D8-AFD0-4972-9218-0C1600EE7874}" type="presOf" srcId="{157EC97F-080B-4608-BA11-C274291446C2}" destId="{FED8D657-FF2B-490E-9D6E-65AB0DAB9BB7}" srcOrd="0" destOrd="0" presId="urn:microsoft.com/office/officeart/2005/8/layout/hierarchy1"/>
    <dgm:cxn modelId="{9F77DF2C-4AB9-4688-8E7D-C54BC2E598F9}" type="presParOf" srcId="{41F28108-D7FE-4045-BE1D-8802832D9251}" destId="{510CB103-EF84-4141-9BB0-B774EE7B5424}" srcOrd="0" destOrd="0" presId="urn:microsoft.com/office/officeart/2005/8/layout/hierarchy1"/>
    <dgm:cxn modelId="{C50ED3B2-637E-46E4-8A80-CAC9C49F1039}" type="presParOf" srcId="{510CB103-EF84-4141-9BB0-B774EE7B5424}" destId="{023966D6-24FF-474D-B142-519C9B2C0AF5}" srcOrd="0" destOrd="0" presId="urn:microsoft.com/office/officeart/2005/8/layout/hierarchy1"/>
    <dgm:cxn modelId="{720226A6-0D3B-4BF4-9AD0-FE8F13CA243C}" type="presParOf" srcId="{023966D6-24FF-474D-B142-519C9B2C0AF5}" destId="{61E2A82D-80CB-4C69-969E-65094F273CFE}" srcOrd="0" destOrd="0" presId="urn:microsoft.com/office/officeart/2005/8/layout/hierarchy1"/>
    <dgm:cxn modelId="{A994CB4B-7590-4890-9945-AF578755108B}" type="presParOf" srcId="{023966D6-24FF-474D-B142-519C9B2C0AF5}" destId="{FED8D657-FF2B-490E-9D6E-65AB0DAB9BB7}" srcOrd="1" destOrd="0" presId="urn:microsoft.com/office/officeart/2005/8/layout/hierarchy1"/>
    <dgm:cxn modelId="{FDAE8680-7317-4CB3-8675-4BE61A27A8CE}" type="presParOf" srcId="{510CB103-EF84-4141-9BB0-B774EE7B5424}" destId="{2D688BE0-8144-43DA-9007-82BB28432009}" srcOrd="1" destOrd="0" presId="urn:microsoft.com/office/officeart/2005/8/layout/hierarchy1"/>
    <dgm:cxn modelId="{8E74F3A8-CC66-4333-A841-D725F1EF70F6}" type="presParOf" srcId="{2D688BE0-8144-43DA-9007-82BB28432009}" destId="{7DF8FBB2-F439-4451-A4C3-72A29731A6D2}" srcOrd="0" destOrd="0" presId="urn:microsoft.com/office/officeart/2005/8/layout/hierarchy1"/>
    <dgm:cxn modelId="{358CE1A3-0A63-4BBA-8E14-901D6572C8F5}" type="presParOf" srcId="{2D688BE0-8144-43DA-9007-82BB28432009}" destId="{06FC3F2A-4BEE-4E87-965E-673D4BE4F4B5}" srcOrd="1" destOrd="0" presId="urn:microsoft.com/office/officeart/2005/8/layout/hierarchy1"/>
    <dgm:cxn modelId="{369238A5-70BB-47DA-A939-07AE9088E873}" type="presParOf" srcId="{06FC3F2A-4BEE-4E87-965E-673D4BE4F4B5}" destId="{B8030316-8568-4F0E-9F14-06659781C349}" srcOrd="0" destOrd="0" presId="urn:microsoft.com/office/officeart/2005/8/layout/hierarchy1"/>
    <dgm:cxn modelId="{C01378D8-A8D7-4D33-99F8-D8A96809BF6B}" type="presParOf" srcId="{B8030316-8568-4F0E-9F14-06659781C349}" destId="{C0A800C2-ACB2-4CDC-9645-DE4645D661F6}" srcOrd="0" destOrd="0" presId="urn:microsoft.com/office/officeart/2005/8/layout/hierarchy1"/>
    <dgm:cxn modelId="{CEBCCB93-97A0-4808-8FA5-F36EC58EE1FE}" type="presParOf" srcId="{B8030316-8568-4F0E-9F14-06659781C349}" destId="{02C312D9-E50C-4703-8D6A-4608DB4554C6}" srcOrd="1" destOrd="0" presId="urn:microsoft.com/office/officeart/2005/8/layout/hierarchy1"/>
    <dgm:cxn modelId="{61EF580B-A1B0-408C-8C6B-A29344C93FE6}" type="presParOf" srcId="{06FC3F2A-4BEE-4E87-965E-673D4BE4F4B5}" destId="{4FBCE978-DFBB-46FA-B71C-F0B69A386DF1}" srcOrd="1" destOrd="0" presId="urn:microsoft.com/office/officeart/2005/8/layout/hierarchy1"/>
    <dgm:cxn modelId="{FEFB6008-DCD3-41EB-83F4-E97BAAE4A799}" type="presParOf" srcId="{2D688BE0-8144-43DA-9007-82BB28432009}" destId="{835C8A06-820A-46A2-9C94-5B34C0617C21}" srcOrd="2" destOrd="0" presId="urn:microsoft.com/office/officeart/2005/8/layout/hierarchy1"/>
    <dgm:cxn modelId="{E99BC499-415F-49DC-8B0C-FB1BE9BED075}" type="presParOf" srcId="{2D688BE0-8144-43DA-9007-82BB28432009}" destId="{D3E9E348-E927-414E-9E20-0290973A0BD7}" srcOrd="3" destOrd="0" presId="urn:microsoft.com/office/officeart/2005/8/layout/hierarchy1"/>
    <dgm:cxn modelId="{7BAF1B52-BBAC-4F8F-9AC7-5CDF0C0D3C31}" type="presParOf" srcId="{D3E9E348-E927-414E-9E20-0290973A0BD7}" destId="{F21307D1-B83E-4ABB-9717-C34F57A1A58E}" srcOrd="0" destOrd="0" presId="urn:microsoft.com/office/officeart/2005/8/layout/hierarchy1"/>
    <dgm:cxn modelId="{277DC984-D1A8-40B6-B19F-1FFB4A349DA9}" type="presParOf" srcId="{F21307D1-B83E-4ABB-9717-C34F57A1A58E}" destId="{CC71F9B6-7412-49C5-A843-3FFCE937172E}" srcOrd="0" destOrd="0" presId="urn:microsoft.com/office/officeart/2005/8/layout/hierarchy1"/>
    <dgm:cxn modelId="{373C9B72-859B-4406-A58D-5EC21FA2655E}" type="presParOf" srcId="{F21307D1-B83E-4ABB-9717-C34F57A1A58E}" destId="{F4BA6201-7281-461E-A720-D1FF5470703E}" srcOrd="1" destOrd="0" presId="urn:microsoft.com/office/officeart/2005/8/layout/hierarchy1"/>
    <dgm:cxn modelId="{835272CE-E946-4F4F-83E9-B5332554E3A8}" type="presParOf" srcId="{D3E9E348-E927-414E-9E20-0290973A0BD7}" destId="{0E9E7B72-C8AD-4593-A6CB-3FDA96F6079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49399A-6CDB-4897-91A0-E8D93AD3777F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7EC97F-080B-4608-BA11-C274291446C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уровню взаимодействия </a:t>
          </a:r>
        </a:p>
      </dgm:t>
    </dgm:pt>
    <dgm:pt modelId="{6704D9EF-ED6F-444E-877D-1C8D8A209AEE}" type="par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0F67A0-4A37-45B1-A2B9-55903BA67126}" type="sib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1CC309-023C-4025-8022-A5213C45ED8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людей</a:t>
          </a:r>
        </a:p>
      </dgm:t>
    </dgm:pt>
    <dgm:pt modelId="{4FE73BC1-A9D2-43E2-B3F7-6A259FDA0175}" type="parTrans" cxnId="{4B95FFB9-D065-4E42-85D3-CB8A6D5B6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409662-1958-463A-806D-CEDD660565D5}" type="sibTrans" cxnId="{4B95FFB9-D065-4E42-85D3-CB8A6D5B6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745F1-21F2-4D12-9614-21B3A9C8345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человека и организации</a:t>
          </a:r>
        </a:p>
      </dgm:t>
    </dgm:pt>
    <dgm:pt modelId="{10536D5A-29C8-418D-93D5-5BC5D37EDE71}" type="parTrans" cxnId="{218019DB-E8BA-4D46-86A9-D2BA4903B5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E1F3AD-6CA7-4FAC-89CA-1D71AA02745D}" type="sibTrans" cxnId="{218019DB-E8BA-4D46-86A9-D2BA4903B5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22D0C1-6B08-4193-BCB4-ABCF7BFD7E6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организаций</a:t>
          </a:r>
        </a:p>
      </dgm:t>
    </dgm:pt>
    <dgm:pt modelId="{B4565880-770D-437D-9FE6-3F75F325068D}" type="parTrans" cxnId="{21F829AE-32AE-4E9E-AB76-C36FA4E118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DCD58-D885-4E71-9BE5-C848BD5C0C77}" type="sibTrans" cxnId="{21F829AE-32AE-4E9E-AB76-C36FA4E118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F28108-D7FE-4045-BE1D-8802832D9251}" type="pres">
      <dgm:prSet presAssocID="{8A49399A-6CDB-4897-91A0-E8D93AD377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10CB103-EF84-4141-9BB0-B774EE7B5424}" type="pres">
      <dgm:prSet presAssocID="{157EC97F-080B-4608-BA11-C274291446C2}" presName="hierRoot1" presStyleCnt="0"/>
      <dgm:spPr/>
    </dgm:pt>
    <dgm:pt modelId="{023966D6-24FF-474D-B142-519C9B2C0AF5}" type="pres">
      <dgm:prSet presAssocID="{157EC97F-080B-4608-BA11-C274291446C2}" presName="composite" presStyleCnt="0"/>
      <dgm:spPr/>
    </dgm:pt>
    <dgm:pt modelId="{61E2A82D-80CB-4C69-969E-65094F273CFE}" type="pres">
      <dgm:prSet presAssocID="{157EC97F-080B-4608-BA11-C274291446C2}" presName="background" presStyleLbl="node0" presStyleIdx="0" presStyleCnt="1"/>
      <dgm:spPr/>
    </dgm:pt>
    <dgm:pt modelId="{FED8D657-FF2B-490E-9D6E-65AB0DAB9BB7}" type="pres">
      <dgm:prSet presAssocID="{157EC97F-080B-4608-BA11-C274291446C2}" presName="text" presStyleLbl="fgAcc0" presStyleIdx="0" presStyleCnt="1">
        <dgm:presLayoutVars>
          <dgm:chPref val="3"/>
        </dgm:presLayoutVars>
      </dgm:prSet>
      <dgm:spPr/>
    </dgm:pt>
    <dgm:pt modelId="{2D688BE0-8144-43DA-9007-82BB28432009}" type="pres">
      <dgm:prSet presAssocID="{157EC97F-080B-4608-BA11-C274291446C2}" presName="hierChild2" presStyleCnt="0"/>
      <dgm:spPr/>
    </dgm:pt>
    <dgm:pt modelId="{4F98EB47-F9D0-4F90-9028-9FF49124EABB}" type="pres">
      <dgm:prSet presAssocID="{4FE73BC1-A9D2-43E2-B3F7-6A259FDA0175}" presName="Name10" presStyleLbl="parChTrans1D2" presStyleIdx="0" presStyleCnt="3"/>
      <dgm:spPr/>
    </dgm:pt>
    <dgm:pt modelId="{FEC63192-C898-4D30-B81C-4D51A1690643}" type="pres">
      <dgm:prSet presAssocID="{731CC309-023C-4025-8022-A5213C45ED8F}" presName="hierRoot2" presStyleCnt="0"/>
      <dgm:spPr/>
    </dgm:pt>
    <dgm:pt modelId="{DC736ACE-56E0-40AA-B743-2C7191A3D9C8}" type="pres">
      <dgm:prSet presAssocID="{731CC309-023C-4025-8022-A5213C45ED8F}" presName="composite2" presStyleCnt="0"/>
      <dgm:spPr/>
    </dgm:pt>
    <dgm:pt modelId="{A5007482-7701-4C5D-A345-915066C20E07}" type="pres">
      <dgm:prSet presAssocID="{731CC309-023C-4025-8022-A5213C45ED8F}" presName="background2" presStyleLbl="node2" presStyleIdx="0" presStyleCnt="3"/>
      <dgm:spPr/>
    </dgm:pt>
    <dgm:pt modelId="{89505C18-31A4-47C2-A3FB-5D2D4B1AA0F4}" type="pres">
      <dgm:prSet presAssocID="{731CC309-023C-4025-8022-A5213C45ED8F}" presName="text2" presStyleLbl="fgAcc2" presStyleIdx="0" presStyleCnt="3">
        <dgm:presLayoutVars>
          <dgm:chPref val="3"/>
        </dgm:presLayoutVars>
      </dgm:prSet>
      <dgm:spPr/>
    </dgm:pt>
    <dgm:pt modelId="{86C414DC-6403-4117-8B04-45A3F269323D}" type="pres">
      <dgm:prSet presAssocID="{731CC309-023C-4025-8022-A5213C45ED8F}" presName="hierChild3" presStyleCnt="0"/>
      <dgm:spPr/>
    </dgm:pt>
    <dgm:pt modelId="{1777E1D0-6C49-4944-9A1F-10A6607FFCA0}" type="pres">
      <dgm:prSet presAssocID="{10536D5A-29C8-418D-93D5-5BC5D37EDE71}" presName="Name10" presStyleLbl="parChTrans1D2" presStyleIdx="1" presStyleCnt="3"/>
      <dgm:spPr/>
    </dgm:pt>
    <dgm:pt modelId="{F55B4451-4D13-4344-9713-A51771AD33DD}" type="pres">
      <dgm:prSet presAssocID="{F08745F1-21F2-4D12-9614-21B3A9C8345F}" presName="hierRoot2" presStyleCnt="0"/>
      <dgm:spPr/>
    </dgm:pt>
    <dgm:pt modelId="{C7DDC4B2-C034-4A6C-9813-5D4FAEA1AAB0}" type="pres">
      <dgm:prSet presAssocID="{F08745F1-21F2-4D12-9614-21B3A9C8345F}" presName="composite2" presStyleCnt="0"/>
      <dgm:spPr/>
    </dgm:pt>
    <dgm:pt modelId="{46863BD5-1595-4254-B182-2F133E88D0DF}" type="pres">
      <dgm:prSet presAssocID="{F08745F1-21F2-4D12-9614-21B3A9C8345F}" presName="background2" presStyleLbl="node2" presStyleIdx="1" presStyleCnt="3"/>
      <dgm:spPr/>
    </dgm:pt>
    <dgm:pt modelId="{AAA85D17-80FC-4FC4-9C7F-64E48FE95786}" type="pres">
      <dgm:prSet presAssocID="{F08745F1-21F2-4D12-9614-21B3A9C8345F}" presName="text2" presStyleLbl="fgAcc2" presStyleIdx="1" presStyleCnt="3">
        <dgm:presLayoutVars>
          <dgm:chPref val="3"/>
        </dgm:presLayoutVars>
      </dgm:prSet>
      <dgm:spPr/>
    </dgm:pt>
    <dgm:pt modelId="{AAAE53C3-AF84-4291-87B9-756DDD922889}" type="pres">
      <dgm:prSet presAssocID="{F08745F1-21F2-4D12-9614-21B3A9C8345F}" presName="hierChild3" presStyleCnt="0"/>
      <dgm:spPr/>
    </dgm:pt>
    <dgm:pt modelId="{1F44FB2E-3E7D-4563-9928-0BDC894A473F}" type="pres">
      <dgm:prSet presAssocID="{B4565880-770D-437D-9FE6-3F75F325068D}" presName="Name10" presStyleLbl="parChTrans1D2" presStyleIdx="2" presStyleCnt="3"/>
      <dgm:spPr/>
    </dgm:pt>
    <dgm:pt modelId="{D97C19CD-810F-4A67-90BB-F661B6607C76}" type="pres">
      <dgm:prSet presAssocID="{CC22D0C1-6B08-4193-BCB4-ABCF7BFD7E6D}" presName="hierRoot2" presStyleCnt="0"/>
      <dgm:spPr/>
    </dgm:pt>
    <dgm:pt modelId="{07680BD4-8CF5-47C0-BF99-CCB8E055E169}" type="pres">
      <dgm:prSet presAssocID="{CC22D0C1-6B08-4193-BCB4-ABCF7BFD7E6D}" presName="composite2" presStyleCnt="0"/>
      <dgm:spPr/>
    </dgm:pt>
    <dgm:pt modelId="{157A7320-766A-43A7-ABCC-06CF6CFB3C04}" type="pres">
      <dgm:prSet presAssocID="{CC22D0C1-6B08-4193-BCB4-ABCF7BFD7E6D}" presName="background2" presStyleLbl="node2" presStyleIdx="2" presStyleCnt="3"/>
      <dgm:spPr/>
    </dgm:pt>
    <dgm:pt modelId="{9BE66806-A049-4C41-B49F-7DDFCD26213C}" type="pres">
      <dgm:prSet presAssocID="{CC22D0C1-6B08-4193-BCB4-ABCF7BFD7E6D}" presName="text2" presStyleLbl="fgAcc2" presStyleIdx="2" presStyleCnt="3">
        <dgm:presLayoutVars>
          <dgm:chPref val="3"/>
        </dgm:presLayoutVars>
      </dgm:prSet>
      <dgm:spPr/>
    </dgm:pt>
    <dgm:pt modelId="{DDA2A8E1-0DD2-4ED3-988A-F5BB65E3649D}" type="pres">
      <dgm:prSet presAssocID="{CC22D0C1-6B08-4193-BCB4-ABCF7BFD7E6D}" presName="hierChild3" presStyleCnt="0"/>
      <dgm:spPr/>
    </dgm:pt>
  </dgm:ptLst>
  <dgm:cxnLst>
    <dgm:cxn modelId="{3BC9CA09-9BA3-40A1-83ED-E97704569FA3}" type="presOf" srcId="{731CC309-023C-4025-8022-A5213C45ED8F}" destId="{89505C18-31A4-47C2-A3FB-5D2D4B1AA0F4}" srcOrd="0" destOrd="0" presId="urn:microsoft.com/office/officeart/2005/8/layout/hierarchy1"/>
    <dgm:cxn modelId="{0F99DE0F-3503-48FC-BF90-DC21A008160B}" srcId="{8A49399A-6CDB-4897-91A0-E8D93AD3777F}" destId="{157EC97F-080B-4608-BA11-C274291446C2}" srcOrd="0" destOrd="0" parTransId="{6704D9EF-ED6F-444E-877D-1C8D8A209AEE}" sibTransId="{BA0F67A0-4A37-45B1-A2B9-55903BA67126}"/>
    <dgm:cxn modelId="{8F6CA114-2480-4368-8059-0E130E24D023}" type="presOf" srcId="{4FE73BC1-A9D2-43E2-B3F7-6A259FDA0175}" destId="{4F98EB47-F9D0-4F90-9028-9FF49124EABB}" srcOrd="0" destOrd="0" presId="urn:microsoft.com/office/officeart/2005/8/layout/hierarchy1"/>
    <dgm:cxn modelId="{BBC49C3E-E848-497B-954E-BAC6267A74E7}" type="presOf" srcId="{8A49399A-6CDB-4897-91A0-E8D93AD3777F}" destId="{41F28108-D7FE-4045-BE1D-8802832D9251}" srcOrd="0" destOrd="0" presId="urn:microsoft.com/office/officeart/2005/8/layout/hierarchy1"/>
    <dgm:cxn modelId="{05D1F140-7CCF-47F4-965B-AD1FCEC7FE01}" type="presOf" srcId="{10536D5A-29C8-418D-93D5-5BC5D37EDE71}" destId="{1777E1D0-6C49-4944-9A1F-10A6607FFCA0}" srcOrd="0" destOrd="0" presId="urn:microsoft.com/office/officeart/2005/8/layout/hierarchy1"/>
    <dgm:cxn modelId="{AF2ED256-35ED-433E-A542-4E950B0C3DAB}" type="presOf" srcId="{B4565880-770D-437D-9FE6-3F75F325068D}" destId="{1F44FB2E-3E7D-4563-9928-0BDC894A473F}" srcOrd="0" destOrd="0" presId="urn:microsoft.com/office/officeart/2005/8/layout/hierarchy1"/>
    <dgm:cxn modelId="{7376207D-2E20-44F4-8474-00A9B71371B3}" type="presOf" srcId="{F08745F1-21F2-4D12-9614-21B3A9C8345F}" destId="{AAA85D17-80FC-4FC4-9C7F-64E48FE95786}" srcOrd="0" destOrd="0" presId="urn:microsoft.com/office/officeart/2005/8/layout/hierarchy1"/>
    <dgm:cxn modelId="{75F367A4-41E4-4D84-BDDA-1D2358724F8E}" type="presOf" srcId="{CC22D0C1-6B08-4193-BCB4-ABCF7BFD7E6D}" destId="{9BE66806-A049-4C41-B49F-7DDFCD26213C}" srcOrd="0" destOrd="0" presId="urn:microsoft.com/office/officeart/2005/8/layout/hierarchy1"/>
    <dgm:cxn modelId="{21F829AE-32AE-4E9E-AB76-C36FA4E11849}" srcId="{157EC97F-080B-4608-BA11-C274291446C2}" destId="{CC22D0C1-6B08-4193-BCB4-ABCF7BFD7E6D}" srcOrd="2" destOrd="0" parTransId="{B4565880-770D-437D-9FE6-3F75F325068D}" sibTransId="{1FEDCD58-D885-4E71-9BE5-C848BD5C0C77}"/>
    <dgm:cxn modelId="{4B95FFB9-D065-4E42-85D3-CB8A6D5B6E61}" srcId="{157EC97F-080B-4608-BA11-C274291446C2}" destId="{731CC309-023C-4025-8022-A5213C45ED8F}" srcOrd="0" destOrd="0" parTransId="{4FE73BC1-A9D2-43E2-B3F7-6A259FDA0175}" sibTransId="{F4409662-1958-463A-806D-CEDD660565D5}"/>
    <dgm:cxn modelId="{1FB3E1D8-AFD0-4972-9218-0C1600EE7874}" type="presOf" srcId="{157EC97F-080B-4608-BA11-C274291446C2}" destId="{FED8D657-FF2B-490E-9D6E-65AB0DAB9BB7}" srcOrd="0" destOrd="0" presId="urn:microsoft.com/office/officeart/2005/8/layout/hierarchy1"/>
    <dgm:cxn modelId="{218019DB-E8BA-4D46-86A9-D2BA4903B577}" srcId="{157EC97F-080B-4608-BA11-C274291446C2}" destId="{F08745F1-21F2-4D12-9614-21B3A9C8345F}" srcOrd="1" destOrd="0" parTransId="{10536D5A-29C8-418D-93D5-5BC5D37EDE71}" sibTransId="{FBE1F3AD-6CA7-4FAC-89CA-1D71AA02745D}"/>
    <dgm:cxn modelId="{9F77DF2C-4AB9-4688-8E7D-C54BC2E598F9}" type="presParOf" srcId="{41F28108-D7FE-4045-BE1D-8802832D9251}" destId="{510CB103-EF84-4141-9BB0-B774EE7B5424}" srcOrd="0" destOrd="0" presId="urn:microsoft.com/office/officeart/2005/8/layout/hierarchy1"/>
    <dgm:cxn modelId="{C50ED3B2-637E-46E4-8A80-CAC9C49F1039}" type="presParOf" srcId="{510CB103-EF84-4141-9BB0-B774EE7B5424}" destId="{023966D6-24FF-474D-B142-519C9B2C0AF5}" srcOrd="0" destOrd="0" presId="urn:microsoft.com/office/officeart/2005/8/layout/hierarchy1"/>
    <dgm:cxn modelId="{720226A6-0D3B-4BF4-9AD0-FE8F13CA243C}" type="presParOf" srcId="{023966D6-24FF-474D-B142-519C9B2C0AF5}" destId="{61E2A82D-80CB-4C69-969E-65094F273CFE}" srcOrd="0" destOrd="0" presId="urn:microsoft.com/office/officeart/2005/8/layout/hierarchy1"/>
    <dgm:cxn modelId="{A994CB4B-7590-4890-9945-AF578755108B}" type="presParOf" srcId="{023966D6-24FF-474D-B142-519C9B2C0AF5}" destId="{FED8D657-FF2B-490E-9D6E-65AB0DAB9BB7}" srcOrd="1" destOrd="0" presId="urn:microsoft.com/office/officeart/2005/8/layout/hierarchy1"/>
    <dgm:cxn modelId="{FDAE8680-7317-4CB3-8675-4BE61A27A8CE}" type="presParOf" srcId="{510CB103-EF84-4141-9BB0-B774EE7B5424}" destId="{2D688BE0-8144-43DA-9007-82BB28432009}" srcOrd="1" destOrd="0" presId="urn:microsoft.com/office/officeart/2005/8/layout/hierarchy1"/>
    <dgm:cxn modelId="{29482952-E3D9-422A-9034-6C2708709883}" type="presParOf" srcId="{2D688BE0-8144-43DA-9007-82BB28432009}" destId="{4F98EB47-F9D0-4F90-9028-9FF49124EABB}" srcOrd="0" destOrd="0" presId="urn:microsoft.com/office/officeart/2005/8/layout/hierarchy1"/>
    <dgm:cxn modelId="{C8DA3978-453E-4FF6-AC5D-58560AE27479}" type="presParOf" srcId="{2D688BE0-8144-43DA-9007-82BB28432009}" destId="{FEC63192-C898-4D30-B81C-4D51A1690643}" srcOrd="1" destOrd="0" presId="urn:microsoft.com/office/officeart/2005/8/layout/hierarchy1"/>
    <dgm:cxn modelId="{0A57A81D-C8F5-4515-868D-ADE9C77F8919}" type="presParOf" srcId="{FEC63192-C898-4D30-B81C-4D51A1690643}" destId="{DC736ACE-56E0-40AA-B743-2C7191A3D9C8}" srcOrd="0" destOrd="0" presId="urn:microsoft.com/office/officeart/2005/8/layout/hierarchy1"/>
    <dgm:cxn modelId="{64C241AC-79AB-4C4E-AF34-818178DC2555}" type="presParOf" srcId="{DC736ACE-56E0-40AA-B743-2C7191A3D9C8}" destId="{A5007482-7701-4C5D-A345-915066C20E07}" srcOrd="0" destOrd="0" presId="urn:microsoft.com/office/officeart/2005/8/layout/hierarchy1"/>
    <dgm:cxn modelId="{AF795128-1415-483A-88AF-A19508C64DCE}" type="presParOf" srcId="{DC736ACE-56E0-40AA-B743-2C7191A3D9C8}" destId="{89505C18-31A4-47C2-A3FB-5D2D4B1AA0F4}" srcOrd="1" destOrd="0" presId="urn:microsoft.com/office/officeart/2005/8/layout/hierarchy1"/>
    <dgm:cxn modelId="{5CFC52CD-AAF9-4FEA-91AD-BEED44C97C6C}" type="presParOf" srcId="{FEC63192-C898-4D30-B81C-4D51A1690643}" destId="{86C414DC-6403-4117-8B04-45A3F269323D}" srcOrd="1" destOrd="0" presId="urn:microsoft.com/office/officeart/2005/8/layout/hierarchy1"/>
    <dgm:cxn modelId="{C17CB075-FE4F-40F5-BE27-CFE4E927AB98}" type="presParOf" srcId="{2D688BE0-8144-43DA-9007-82BB28432009}" destId="{1777E1D0-6C49-4944-9A1F-10A6607FFCA0}" srcOrd="2" destOrd="0" presId="urn:microsoft.com/office/officeart/2005/8/layout/hierarchy1"/>
    <dgm:cxn modelId="{D1501FE5-5CD5-4A8B-A152-AB7A60ACFAF8}" type="presParOf" srcId="{2D688BE0-8144-43DA-9007-82BB28432009}" destId="{F55B4451-4D13-4344-9713-A51771AD33DD}" srcOrd="3" destOrd="0" presId="urn:microsoft.com/office/officeart/2005/8/layout/hierarchy1"/>
    <dgm:cxn modelId="{0A7358B9-B167-412A-9F09-DF2DFBAA61B9}" type="presParOf" srcId="{F55B4451-4D13-4344-9713-A51771AD33DD}" destId="{C7DDC4B2-C034-4A6C-9813-5D4FAEA1AAB0}" srcOrd="0" destOrd="0" presId="urn:microsoft.com/office/officeart/2005/8/layout/hierarchy1"/>
    <dgm:cxn modelId="{04478F51-1A23-4058-ADF1-7D8DF5D5D100}" type="presParOf" srcId="{C7DDC4B2-C034-4A6C-9813-5D4FAEA1AAB0}" destId="{46863BD5-1595-4254-B182-2F133E88D0DF}" srcOrd="0" destOrd="0" presId="urn:microsoft.com/office/officeart/2005/8/layout/hierarchy1"/>
    <dgm:cxn modelId="{F984758A-A65B-42CE-A824-0F627E3A78FB}" type="presParOf" srcId="{C7DDC4B2-C034-4A6C-9813-5D4FAEA1AAB0}" destId="{AAA85D17-80FC-4FC4-9C7F-64E48FE95786}" srcOrd="1" destOrd="0" presId="urn:microsoft.com/office/officeart/2005/8/layout/hierarchy1"/>
    <dgm:cxn modelId="{6AEB8B42-77D9-437F-8E40-913C33339796}" type="presParOf" srcId="{F55B4451-4D13-4344-9713-A51771AD33DD}" destId="{AAAE53C3-AF84-4291-87B9-756DDD922889}" srcOrd="1" destOrd="0" presId="urn:microsoft.com/office/officeart/2005/8/layout/hierarchy1"/>
    <dgm:cxn modelId="{64C99492-0FBE-43CA-AE43-A1FFFAA69481}" type="presParOf" srcId="{2D688BE0-8144-43DA-9007-82BB28432009}" destId="{1F44FB2E-3E7D-4563-9928-0BDC894A473F}" srcOrd="4" destOrd="0" presId="urn:microsoft.com/office/officeart/2005/8/layout/hierarchy1"/>
    <dgm:cxn modelId="{173F6FE8-97FF-4487-B546-E68A03234027}" type="presParOf" srcId="{2D688BE0-8144-43DA-9007-82BB28432009}" destId="{D97C19CD-810F-4A67-90BB-F661B6607C76}" srcOrd="5" destOrd="0" presId="urn:microsoft.com/office/officeart/2005/8/layout/hierarchy1"/>
    <dgm:cxn modelId="{C0B81DEA-99A1-4AA3-9F05-A2B10CF4CB51}" type="presParOf" srcId="{D97C19CD-810F-4A67-90BB-F661B6607C76}" destId="{07680BD4-8CF5-47C0-BF99-CCB8E055E169}" srcOrd="0" destOrd="0" presId="urn:microsoft.com/office/officeart/2005/8/layout/hierarchy1"/>
    <dgm:cxn modelId="{457E5B53-9E4A-4271-A04A-F103F252E857}" type="presParOf" srcId="{07680BD4-8CF5-47C0-BF99-CCB8E055E169}" destId="{157A7320-766A-43A7-ABCC-06CF6CFB3C04}" srcOrd="0" destOrd="0" presId="urn:microsoft.com/office/officeart/2005/8/layout/hierarchy1"/>
    <dgm:cxn modelId="{E0CC7649-8671-4639-8455-C9EA86BA79D9}" type="presParOf" srcId="{07680BD4-8CF5-47C0-BF99-CCB8E055E169}" destId="{9BE66806-A049-4C41-B49F-7DDFCD26213C}" srcOrd="1" destOrd="0" presId="urn:microsoft.com/office/officeart/2005/8/layout/hierarchy1"/>
    <dgm:cxn modelId="{1A54BC74-6B8F-4226-8789-D878F56DBA64}" type="presParOf" srcId="{D97C19CD-810F-4A67-90BB-F661B6607C76}" destId="{DDA2A8E1-0DD2-4ED3-988A-F5BB65E364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49399A-6CDB-4897-91A0-E8D93AD3777F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57EC97F-080B-4608-BA11-C274291446C2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форме регулирования </a:t>
          </a:r>
        </a:p>
      </dgm:t>
    </dgm:pt>
    <dgm:pt modelId="{6704D9EF-ED6F-444E-877D-1C8D8A209AEE}" type="par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0F67A0-4A37-45B1-A2B9-55903BA67126}" type="sibTrans" cxnId="{0F99DE0F-3503-48FC-BF90-DC21A0081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1CC309-023C-4025-8022-A5213C45ED8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Личные моральные убеждения</a:t>
          </a:r>
        </a:p>
      </dgm:t>
    </dgm:pt>
    <dgm:pt modelId="{4FE73BC1-A9D2-43E2-B3F7-6A259FDA0175}" type="parTrans" cxnId="{4B95FFB9-D065-4E42-85D3-CB8A6D5B6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409662-1958-463A-806D-CEDD660565D5}" type="sibTrans" cxnId="{4B95FFB9-D065-4E42-85D3-CB8A6D5B6E6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8745F1-21F2-4D12-9614-21B3A9C8345F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Корпоративные нормы</a:t>
          </a:r>
        </a:p>
      </dgm:t>
    </dgm:pt>
    <dgm:pt modelId="{10536D5A-29C8-418D-93D5-5BC5D37EDE71}" type="parTrans" cxnId="{218019DB-E8BA-4D46-86A9-D2BA4903B5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E1F3AD-6CA7-4FAC-89CA-1D71AA02745D}" type="sibTrans" cxnId="{218019DB-E8BA-4D46-86A9-D2BA4903B5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22D0C1-6B08-4193-BCB4-ABCF7BFD7E6D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Профессиональные кодексы</a:t>
          </a:r>
        </a:p>
      </dgm:t>
    </dgm:pt>
    <dgm:pt modelId="{B4565880-770D-437D-9FE6-3F75F325068D}" type="parTrans" cxnId="{21F829AE-32AE-4E9E-AB76-C36FA4E118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DCD58-D885-4E71-9BE5-C848BD5C0C77}" type="sibTrans" cxnId="{21F829AE-32AE-4E9E-AB76-C36FA4E1184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F28108-D7FE-4045-BE1D-8802832D9251}" type="pres">
      <dgm:prSet presAssocID="{8A49399A-6CDB-4897-91A0-E8D93AD377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10CB103-EF84-4141-9BB0-B774EE7B5424}" type="pres">
      <dgm:prSet presAssocID="{157EC97F-080B-4608-BA11-C274291446C2}" presName="hierRoot1" presStyleCnt="0"/>
      <dgm:spPr/>
    </dgm:pt>
    <dgm:pt modelId="{023966D6-24FF-474D-B142-519C9B2C0AF5}" type="pres">
      <dgm:prSet presAssocID="{157EC97F-080B-4608-BA11-C274291446C2}" presName="composite" presStyleCnt="0"/>
      <dgm:spPr/>
    </dgm:pt>
    <dgm:pt modelId="{61E2A82D-80CB-4C69-969E-65094F273CFE}" type="pres">
      <dgm:prSet presAssocID="{157EC97F-080B-4608-BA11-C274291446C2}" presName="background" presStyleLbl="node0" presStyleIdx="0" presStyleCnt="1"/>
      <dgm:spPr/>
    </dgm:pt>
    <dgm:pt modelId="{FED8D657-FF2B-490E-9D6E-65AB0DAB9BB7}" type="pres">
      <dgm:prSet presAssocID="{157EC97F-080B-4608-BA11-C274291446C2}" presName="text" presStyleLbl="fgAcc0" presStyleIdx="0" presStyleCnt="1">
        <dgm:presLayoutVars>
          <dgm:chPref val="3"/>
        </dgm:presLayoutVars>
      </dgm:prSet>
      <dgm:spPr/>
    </dgm:pt>
    <dgm:pt modelId="{2D688BE0-8144-43DA-9007-82BB28432009}" type="pres">
      <dgm:prSet presAssocID="{157EC97F-080B-4608-BA11-C274291446C2}" presName="hierChild2" presStyleCnt="0"/>
      <dgm:spPr/>
    </dgm:pt>
    <dgm:pt modelId="{4F98EB47-F9D0-4F90-9028-9FF49124EABB}" type="pres">
      <dgm:prSet presAssocID="{4FE73BC1-A9D2-43E2-B3F7-6A259FDA0175}" presName="Name10" presStyleLbl="parChTrans1D2" presStyleIdx="0" presStyleCnt="3"/>
      <dgm:spPr/>
    </dgm:pt>
    <dgm:pt modelId="{FEC63192-C898-4D30-B81C-4D51A1690643}" type="pres">
      <dgm:prSet presAssocID="{731CC309-023C-4025-8022-A5213C45ED8F}" presName="hierRoot2" presStyleCnt="0"/>
      <dgm:spPr/>
    </dgm:pt>
    <dgm:pt modelId="{DC736ACE-56E0-40AA-B743-2C7191A3D9C8}" type="pres">
      <dgm:prSet presAssocID="{731CC309-023C-4025-8022-A5213C45ED8F}" presName="composite2" presStyleCnt="0"/>
      <dgm:spPr/>
    </dgm:pt>
    <dgm:pt modelId="{A5007482-7701-4C5D-A345-915066C20E07}" type="pres">
      <dgm:prSet presAssocID="{731CC309-023C-4025-8022-A5213C45ED8F}" presName="background2" presStyleLbl="node2" presStyleIdx="0" presStyleCnt="3"/>
      <dgm:spPr/>
    </dgm:pt>
    <dgm:pt modelId="{89505C18-31A4-47C2-A3FB-5D2D4B1AA0F4}" type="pres">
      <dgm:prSet presAssocID="{731CC309-023C-4025-8022-A5213C45ED8F}" presName="text2" presStyleLbl="fgAcc2" presStyleIdx="0" presStyleCnt="3">
        <dgm:presLayoutVars>
          <dgm:chPref val="3"/>
        </dgm:presLayoutVars>
      </dgm:prSet>
      <dgm:spPr/>
    </dgm:pt>
    <dgm:pt modelId="{86C414DC-6403-4117-8B04-45A3F269323D}" type="pres">
      <dgm:prSet presAssocID="{731CC309-023C-4025-8022-A5213C45ED8F}" presName="hierChild3" presStyleCnt="0"/>
      <dgm:spPr/>
    </dgm:pt>
    <dgm:pt modelId="{1777E1D0-6C49-4944-9A1F-10A6607FFCA0}" type="pres">
      <dgm:prSet presAssocID="{10536D5A-29C8-418D-93D5-5BC5D37EDE71}" presName="Name10" presStyleLbl="parChTrans1D2" presStyleIdx="1" presStyleCnt="3"/>
      <dgm:spPr/>
    </dgm:pt>
    <dgm:pt modelId="{F55B4451-4D13-4344-9713-A51771AD33DD}" type="pres">
      <dgm:prSet presAssocID="{F08745F1-21F2-4D12-9614-21B3A9C8345F}" presName="hierRoot2" presStyleCnt="0"/>
      <dgm:spPr/>
    </dgm:pt>
    <dgm:pt modelId="{C7DDC4B2-C034-4A6C-9813-5D4FAEA1AAB0}" type="pres">
      <dgm:prSet presAssocID="{F08745F1-21F2-4D12-9614-21B3A9C8345F}" presName="composite2" presStyleCnt="0"/>
      <dgm:spPr/>
    </dgm:pt>
    <dgm:pt modelId="{46863BD5-1595-4254-B182-2F133E88D0DF}" type="pres">
      <dgm:prSet presAssocID="{F08745F1-21F2-4D12-9614-21B3A9C8345F}" presName="background2" presStyleLbl="node2" presStyleIdx="1" presStyleCnt="3"/>
      <dgm:spPr/>
    </dgm:pt>
    <dgm:pt modelId="{AAA85D17-80FC-4FC4-9C7F-64E48FE95786}" type="pres">
      <dgm:prSet presAssocID="{F08745F1-21F2-4D12-9614-21B3A9C8345F}" presName="text2" presStyleLbl="fgAcc2" presStyleIdx="1" presStyleCnt="3">
        <dgm:presLayoutVars>
          <dgm:chPref val="3"/>
        </dgm:presLayoutVars>
      </dgm:prSet>
      <dgm:spPr/>
    </dgm:pt>
    <dgm:pt modelId="{AAAE53C3-AF84-4291-87B9-756DDD922889}" type="pres">
      <dgm:prSet presAssocID="{F08745F1-21F2-4D12-9614-21B3A9C8345F}" presName="hierChild3" presStyleCnt="0"/>
      <dgm:spPr/>
    </dgm:pt>
    <dgm:pt modelId="{1F44FB2E-3E7D-4563-9928-0BDC894A473F}" type="pres">
      <dgm:prSet presAssocID="{B4565880-770D-437D-9FE6-3F75F325068D}" presName="Name10" presStyleLbl="parChTrans1D2" presStyleIdx="2" presStyleCnt="3"/>
      <dgm:spPr/>
    </dgm:pt>
    <dgm:pt modelId="{D97C19CD-810F-4A67-90BB-F661B6607C76}" type="pres">
      <dgm:prSet presAssocID="{CC22D0C1-6B08-4193-BCB4-ABCF7BFD7E6D}" presName="hierRoot2" presStyleCnt="0"/>
      <dgm:spPr/>
    </dgm:pt>
    <dgm:pt modelId="{07680BD4-8CF5-47C0-BF99-CCB8E055E169}" type="pres">
      <dgm:prSet presAssocID="{CC22D0C1-6B08-4193-BCB4-ABCF7BFD7E6D}" presName="composite2" presStyleCnt="0"/>
      <dgm:spPr/>
    </dgm:pt>
    <dgm:pt modelId="{157A7320-766A-43A7-ABCC-06CF6CFB3C04}" type="pres">
      <dgm:prSet presAssocID="{CC22D0C1-6B08-4193-BCB4-ABCF7BFD7E6D}" presName="background2" presStyleLbl="node2" presStyleIdx="2" presStyleCnt="3"/>
      <dgm:spPr/>
    </dgm:pt>
    <dgm:pt modelId="{9BE66806-A049-4C41-B49F-7DDFCD26213C}" type="pres">
      <dgm:prSet presAssocID="{CC22D0C1-6B08-4193-BCB4-ABCF7BFD7E6D}" presName="text2" presStyleLbl="fgAcc2" presStyleIdx="2" presStyleCnt="3">
        <dgm:presLayoutVars>
          <dgm:chPref val="3"/>
        </dgm:presLayoutVars>
      </dgm:prSet>
      <dgm:spPr/>
    </dgm:pt>
    <dgm:pt modelId="{DDA2A8E1-0DD2-4ED3-988A-F5BB65E3649D}" type="pres">
      <dgm:prSet presAssocID="{CC22D0C1-6B08-4193-BCB4-ABCF7BFD7E6D}" presName="hierChild3" presStyleCnt="0"/>
      <dgm:spPr/>
    </dgm:pt>
  </dgm:ptLst>
  <dgm:cxnLst>
    <dgm:cxn modelId="{3BC9CA09-9BA3-40A1-83ED-E97704569FA3}" type="presOf" srcId="{731CC309-023C-4025-8022-A5213C45ED8F}" destId="{89505C18-31A4-47C2-A3FB-5D2D4B1AA0F4}" srcOrd="0" destOrd="0" presId="urn:microsoft.com/office/officeart/2005/8/layout/hierarchy1"/>
    <dgm:cxn modelId="{0F99DE0F-3503-48FC-BF90-DC21A008160B}" srcId="{8A49399A-6CDB-4897-91A0-E8D93AD3777F}" destId="{157EC97F-080B-4608-BA11-C274291446C2}" srcOrd="0" destOrd="0" parTransId="{6704D9EF-ED6F-444E-877D-1C8D8A209AEE}" sibTransId="{BA0F67A0-4A37-45B1-A2B9-55903BA67126}"/>
    <dgm:cxn modelId="{8F6CA114-2480-4368-8059-0E130E24D023}" type="presOf" srcId="{4FE73BC1-A9D2-43E2-B3F7-6A259FDA0175}" destId="{4F98EB47-F9D0-4F90-9028-9FF49124EABB}" srcOrd="0" destOrd="0" presId="urn:microsoft.com/office/officeart/2005/8/layout/hierarchy1"/>
    <dgm:cxn modelId="{BBC49C3E-E848-497B-954E-BAC6267A74E7}" type="presOf" srcId="{8A49399A-6CDB-4897-91A0-E8D93AD3777F}" destId="{41F28108-D7FE-4045-BE1D-8802832D9251}" srcOrd="0" destOrd="0" presId="urn:microsoft.com/office/officeart/2005/8/layout/hierarchy1"/>
    <dgm:cxn modelId="{05D1F140-7CCF-47F4-965B-AD1FCEC7FE01}" type="presOf" srcId="{10536D5A-29C8-418D-93D5-5BC5D37EDE71}" destId="{1777E1D0-6C49-4944-9A1F-10A6607FFCA0}" srcOrd="0" destOrd="0" presId="urn:microsoft.com/office/officeart/2005/8/layout/hierarchy1"/>
    <dgm:cxn modelId="{AF2ED256-35ED-433E-A542-4E950B0C3DAB}" type="presOf" srcId="{B4565880-770D-437D-9FE6-3F75F325068D}" destId="{1F44FB2E-3E7D-4563-9928-0BDC894A473F}" srcOrd="0" destOrd="0" presId="urn:microsoft.com/office/officeart/2005/8/layout/hierarchy1"/>
    <dgm:cxn modelId="{7376207D-2E20-44F4-8474-00A9B71371B3}" type="presOf" srcId="{F08745F1-21F2-4D12-9614-21B3A9C8345F}" destId="{AAA85D17-80FC-4FC4-9C7F-64E48FE95786}" srcOrd="0" destOrd="0" presId="urn:microsoft.com/office/officeart/2005/8/layout/hierarchy1"/>
    <dgm:cxn modelId="{75F367A4-41E4-4D84-BDDA-1D2358724F8E}" type="presOf" srcId="{CC22D0C1-6B08-4193-BCB4-ABCF7BFD7E6D}" destId="{9BE66806-A049-4C41-B49F-7DDFCD26213C}" srcOrd="0" destOrd="0" presId="urn:microsoft.com/office/officeart/2005/8/layout/hierarchy1"/>
    <dgm:cxn modelId="{21F829AE-32AE-4E9E-AB76-C36FA4E11849}" srcId="{157EC97F-080B-4608-BA11-C274291446C2}" destId="{CC22D0C1-6B08-4193-BCB4-ABCF7BFD7E6D}" srcOrd="2" destOrd="0" parTransId="{B4565880-770D-437D-9FE6-3F75F325068D}" sibTransId="{1FEDCD58-D885-4E71-9BE5-C848BD5C0C77}"/>
    <dgm:cxn modelId="{4B95FFB9-D065-4E42-85D3-CB8A6D5B6E61}" srcId="{157EC97F-080B-4608-BA11-C274291446C2}" destId="{731CC309-023C-4025-8022-A5213C45ED8F}" srcOrd="0" destOrd="0" parTransId="{4FE73BC1-A9D2-43E2-B3F7-6A259FDA0175}" sibTransId="{F4409662-1958-463A-806D-CEDD660565D5}"/>
    <dgm:cxn modelId="{1FB3E1D8-AFD0-4972-9218-0C1600EE7874}" type="presOf" srcId="{157EC97F-080B-4608-BA11-C274291446C2}" destId="{FED8D657-FF2B-490E-9D6E-65AB0DAB9BB7}" srcOrd="0" destOrd="0" presId="urn:microsoft.com/office/officeart/2005/8/layout/hierarchy1"/>
    <dgm:cxn modelId="{218019DB-E8BA-4D46-86A9-D2BA4903B577}" srcId="{157EC97F-080B-4608-BA11-C274291446C2}" destId="{F08745F1-21F2-4D12-9614-21B3A9C8345F}" srcOrd="1" destOrd="0" parTransId="{10536D5A-29C8-418D-93D5-5BC5D37EDE71}" sibTransId="{FBE1F3AD-6CA7-4FAC-89CA-1D71AA02745D}"/>
    <dgm:cxn modelId="{9F77DF2C-4AB9-4688-8E7D-C54BC2E598F9}" type="presParOf" srcId="{41F28108-D7FE-4045-BE1D-8802832D9251}" destId="{510CB103-EF84-4141-9BB0-B774EE7B5424}" srcOrd="0" destOrd="0" presId="urn:microsoft.com/office/officeart/2005/8/layout/hierarchy1"/>
    <dgm:cxn modelId="{C50ED3B2-637E-46E4-8A80-CAC9C49F1039}" type="presParOf" srcId="{510CB103-EF84-4141-9BB0-B774EE7B5424}" destId="{023966D6-24FF-474D-B142-519C9B2C0AF5}" srcOrd="0" destOrd="0" presId="urn:microsoft.com/office/officeart/2005/8/layout/hierarchy1"/>
    <dgm:cxn modelId="{720226A6-0D3B-4BF4-9AD0-FE8F13CA243C}" type="presParOf" srcId="{023966D6-24FF-474D-B142-519C9B2C0AF5}" destId="{61E2A82D-80CB-4C69-969E-65094F273CFE}" srcOrd="0" destOrd="0" presId="urn:microsoft.com/office/officeart/2005/8/layout/hierarchy1"/>
    <dgm:cxn modelId="{A994CB4B-7590-4890-9945-AF578755108B}" type="presParOf" srcId="{023966D6-24FF-474D-B142-519C9B2C0AF5}" destId="{FED8D657-FF2B-490E-9D6E-65AB0DAB9BB7}" srcOrd="1" destOrd="0" presId="urn:microsoft.com/office/officeart/2005/8/layout/hierarchy1"/>
    <dgm:cxn modelId="{FDAE8680-7317-4CB3-8675-4BE61A27A8CE}" type="presParOf" srcId="{510CB103-EF84-4141-9BB0-B774EE7B5424}" destId="{2D688BE0-8144-43DA-9007-82BB28432009}" srcOrd="1" destOrd="0" presId="urn:microsoft.com/office/officeart/2005/8/layout/hierarchy1"/>
    <dgm:cxn modelId="{29482952-E3D9-422A-9034-6C2708709883}" type="presParOf" srcId="{2D688BE0-8144-43DA-9007-82BB28432009}" destId="{4F98EB47-F9D0-4F90-9028-9FF49124EABB}" srcOrd="0" destOrd="0" presId="urn:microsoft.com/office/officeart/2005/8/layout/hierarchy1"/>
    <dgm:cxn modelId="{C8DA3978-453E-4FF6-AC5D-58560AE27479}" type="presParOf" srcId="{2D688BE0-8144-43DA-9007-82BB28432009}" destId="{FEC63192-C898-4D30-B81C-4D51A1690643}" srcOrd="1" destOrd="0" presId="urn:microsoft.com/office/officeart/2005/8/layout/hierarchy1"/>
    <dgm:cxn modelId="{0A57A81D-C8F5-4515-868D-ADE9C77F8919}" type="presParOf" srcId="{FEC63192-C898-4D30-B81C-4D51A1690643}" destId="{DC736ACE-56E0-40AA-B743-2C7191A3D9C8}" srcOrd="0" destOrd="0" presId="urn:microsoft.com/office/officeart/2005/8/layout/hierarchy1"/>
    <dgm:cxn modelId="{64C241AC-79AB-4C4E-AF34-818178DC2555}" type="presParOf" srcId="{DC736ACE-56E0-40AA-B743-2C7191A3D9C8}" destId="{A5007482-7701-4C5D-A345-915066C20E07}" srcOrd="0" destOrd="0" presId="urn:microsoft.com/office/officeart/2005/8/layout/hierarchy1"/>
    <dgm:cxn modelId="{AF795128-1415-483A-88AF-A19508C64DCE}" type="presParOf" srcId="{DC736ACE-56E0-40AA-B743-2C7191A3D9C8}" destId="{89505C18-31A4-47C2-A3FB-5D2D4B1AA0F4}" srcOrd="1" destOrd="0" presId="urn:microsoft.com/office/officeart/2005/8/layout/hierarchy1"/>
    <dgm:cxn modelId="{5CFC52CD-AAF9-4FEA-91AD-BEED44C97C6C}" type="presParOf" srcId="{FEC63192-C898-4D30-B81C-4D51A1690643}" destId="{86C414DC-6403-4117-8B04-45A3F269323D}" srcOrd="1" destOrd="0" presId="urn:microsoft.com/office/officeart/2005/8/layout/hierarchy1"/>
    <dgm:cxn modelId="{C17CB075-FE4F-40F5-BE27-CFE4E927AB98}" type="presParOf" srcId="{2D688BE0-8144-43DA-9007-82BB28432009}" destId="{1777E1D0-6C49-4944-9A1F-10A6607FFCA0}" srcOrd="2" destOrd="0" presId="urn:microsoft.com/office/officeart/2005/8/layout/hierarchy1"/>
    <dgm:cxn modelId="{D1501FE5-5CD5-4A8B-A152-AB7A60ACFAF8}" type="presParOf" srcId="{2D688BE0-8144-43DA-9007-82BB28432009}" destId="{F55B4451-4D13-4344-9713-A51771AD33DD}" srcOrd="3" destOrd="0" presId="urn:microsoft.com/office/officeart/2005/8/layout/hierarchy1"/>
    <dgm:cxn modelId="{0A7358B9-B167-412A-9F09-DF2DFBAA61B9}" type="presParOf" srcId="{F55B4451-4D13-4344-9713-A51771AD33DD}" destId="{C7DDC4B2-C034-4A6C-9813-5D4FAEA1AAB0}" srcOrd="0" destOrd="0" presId="urn:microsoft.com/office/officeart/2005/8/layout/hierarchy1"/>
    <dgm:cxn modelId="{04478F51-1A23-4058-ADF1-7D8DF5D5D100}" type="presParOf" srcId="{C7DDC4B2-C034-4A6C-9813-5D4FAEA1AAB0}" destId="{46863BD5-1595-4254-B182-2F133E88D0DF}" srcOrd="0" destOrd="0" presId="urn:microsoft.com/office/officeart/2005/8/layout/hierarchy1"/>
    <dgm:cxn modelId="{F984758A-A65B-42CE-A824-0F627E3A78FB}" type="presParOf" srcId="{C7DDC4B2-C034-4A6C-9813-5D4FAEA1AAB0}" destId="{AAA85D17-80FC-4FC4-9C7F-64E48FE95786}" srcOrd="1" destOrd="0" presId="urn:microsoft.com/office/officeart/2005/8/layout/hierarchy1"/>
    <dgm:cxn modelId="{6AEB8B42-77D9-437F-8E40-913C33339796}" type="presParOf" srcId="{F55B4451-4D13-4344-9713-A51771AD33DD}" destId="{AAAE53C3-AF84-4291-87B9-756DDD922889}" srcOrd="1" destOrd="0" presId="urn:microsoft.com/office/officeart/2005/8/layout/hierarchy1"/>
    <dgm:cxn modelId="{64C99492-0FBE-43CA-AE43-A1FFFAA69481}" type="presParOf" srcId="{2D688BE0-8144-43DA-9007-82BB28432009}" destId="{1F44FB2E-3E7D-4563-9928-0BDC894A473F}" srcOrd="4" destOrd="0" presId="urn:microsoft.com/office/officeart/2005/8/layout/hierarchy1"/>
    <dgm:cxn modelId="{173F6FE8-97FF-4487-B546-E68A03234027}" type="presParOf" srcId="{2D688BE0-8144-43DA-9007-82BB28432009}" destId="{D97C19CD-810F-4A67-90BB-F661B6607C76}" srcOrd="5" destOrd="0" presId="urn:microsoft.com/office/officeart/2005/8/layout/hierarchy1"/>
    <dgm:cxn modelId="{C0B81DEA-99A1-4AA3-9F05-A2B10CF4CB51}" type="presParOf" srcId="{D97C19CD-810F-4A67-90BB-F661B6607C76}" destId="{07680BD4-8CF5-47C0-BF99-CCB8E055E169}" srcOrd="0" destOrd="0" presId="urn:microsoft.com/office/officeart/2005/8/layout/hierarchy1"/>
    <dgm:cxn modelId="{457E5B53-9E4A-4271-A04A-F103F252E857}" type="presParOf" srcId="{07680BD4-8CF5-47C0-BF99-CCB8E055E169}" destId="{157A7320-766A-43A7-ABCC-06CF6CFB3C04}" srcOrd="0" destOrd="0" presId="urn:microsoft.com/office/officeart/2005/8/layout/hierarchy1"/>
    <dgm:cxn modelId="{E0CC7649-8671-4639-8455-C9EA86BA79D9}" type="presParOf" srcId="{07680BD4-8CF5-47C0-BF99-CCB8E055E169}" destId="{9BE66806-A049-4C41-B49F-7DDFCD26213C}" srcOrd="1" destOrd="0" presId="urn:microsoft.com/office/officeart/2005/8/layout/hierarchy1"/>
    <dgm:cxn modelId="{1A54BC74-6B8F-4226-8789-D878F56DBA64}" type="presParOf" srcId="{D97C19CD-810F-4A67-90BB-F661B6607C76}" destId="{DDA2A8E1-0DD2-4ED3-988A-F5BB65E3649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91AC47-4147-42EF-B506-69FB54BAF90B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E23FA0-1491-4360-B8E9-8DF6C04BCA13}">
      <dgm:prSet phldrT="[Текст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ru-RU" b="1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Личностный уровень</a:t>
          </a: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совесть;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чувство долга;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самоконтроль.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57EE8D-9D31-41A1-8064-12779E6E031A}" type="parTrans" cxnId="{93DB2889-33A8-467F-9E73-7A612D61CB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84D6D5-C603-4B56-AC39-1145CBE7DB7B}" type="sibTrans" cxnId="{93DB2889-33A8-467F-9E73-7A612D61CB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35FBCA-AA76-47B2-8FD7-DF0437FF58E7}">
      <dgm:prSet phldrT="[Текст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ru-RU" b="1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Профессиональный уровень</a:t>
          </a: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компетентность;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ответственность;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дисциплина.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7A87C5-027D-4809-A0CA-86C04A44D36A}" type="parTrans" cxnId="{CBCF98AF-D64C-4880-B420-9C7069B291E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4D862B-160A-4A9C-89FD-C723DE2D35B4}" type="sibTrans" cxnId="{CBCF98AF-D64C-4880-B420-9C7069B291E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A9B8A7-24F6-4C49-8688-05473C99BEC7}">
      <dgm:prSet phldrT="[Текст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ru-RU" b="1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Организационный уровень</a:t>
          </a: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корпоративная культура;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нормы поведения;</a:t>
          </a:r>
          <a:endParaRPr lang="ru-RU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>
            <a:buFont typeface="Courier New" panose="02070309020205020404" pitchFamily="49" charset="0"/>
            <a:buChar char="o"/>
          </a:pPr>
          <a:r>
            <a:rPr lang="ru-RU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этический кодекс.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A5FDB9-0104-4DE3-9DBA-203BBF3609A4}" type="parTrans" cxnId="{4EC0FBF5-D157-483F-BF84-3AB1230FA4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FBA417-6E1B-45E9-B038-7E9FA91C8FD8}" type="sibTrans" cxnId="{4EC0FBF5-D157-483F-BF84-3AB1230FA42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F2F65A-5145-4448-B015-B7CCBF2A11D5}" type="pres">
      <dgm:prSet presAssocID="{E091AC47-4147-42EF-B506-69FB54BAF90B}" presName="diagram" presStyleCnt="0">
        <dgm:presLayoutVars>
          <dgm:dir/>
          <dgm:resizeHandles val="exact"/>
        </dgm:presLayoutVars>
      </dgm:prSet>
      <dgm:spPr/>
    </dgm:pt>
    <dgm:pt modelId="{00BC9773-64A9-4D13-AB1A-DAF91C7E2C9D}" type="pres">
      <dgm:prSet presAssocID="{1BE23FA0-1491-4360-B8E9-8DF6C04BCA13}" presName="node" presStyleLbl="node1" presStyleIdx="0" presStyleCnt="3">
        <dgm:presLayoutVars>
          <dgm:bulletEnabled val="1"/>
        </dgm:presLayoutVars>
      </dgm:prSet>
      <dgm:spPr/>
    </dgm:pt>
    <dgm:pt modelId="{8DBFB58A-A5C7-45FE-A6C1-29E470A4D036}" type="pres">
      <dgm:prSet presAssocID="{2B84D6D5-C603-4B56-AC39-1145CBE7DB7B}" presName="sibTrans" presStyleCnt="0"/>
      <dgm:spPr/>
    </dgm:pt>
    <dgm:pt modelId="{1CEFF1C6-8E7F-4239-8643-F6DC27B78B3F}" type="pres">
      <dgm:prSet presAssocID="{C435FBCA-AA76-47B2-8FD7-DF0437FF58E7}" presName="node" presStyleLbl="node1" presStyleIdx="1" presStyleCnt="3">
        <dgm:presLayoutVars>
          <dgm:bulletEnabled val="1"/>
        </dgm:presLayoutVars>
      </dgm:prSet>
      <dgm:spPr/>
    </dgm:pt>
    <dgm:pt modelId="{67F0753F-2A01-47A6-91AA-01348969E0E5}" type="pres">
      <dgm:prSet presAssocID="{8B4D862B-160A-4A9C-89FD-C723DE2D35B4}" presName="sibTrans" presStyleCnt="0"/>
      <dgm:spPr/>
    </dgm:pt>
    <dgm:pt modelId="{BDA9CC33-E332-4AD7-BDBE-3985A3BA2B2E}" type="pres">
      <dgm:prSet presAssocID="{45A9B8A7-24F6-4C49-8688-05473C99BEC7}" presName="node" presStyleLbl="node1" presStyleIdx="2" presStyleCnt="3">
        <dgm:presLayoutVars>
          <dgm:bulletEnabled val="1"/>
        </dgm:presLayoutVars>
      </dgm:prSet>
      <dgm:spPr/>
    </dgm:pt>
  </dgm:ptLst>
  <dgm:cxnLst>
    <dgm:cxn modelId="{ADEAA11C-AE96-43EC-8584-CA85531DC3D6}" type="presOf" srcId="{1BE23FA0-1491-4360-B8E9-8DF6C04BCA13}" destId="{00BC9773-64A9-4D13-AB1A-DAF91C7E2C9D}" srcOrd="0" destOrd="0" presId="urn:microsoft.com/office/officeart/2005/8/layout/default"/>
    <dgm:cxn modelId="{8AE7C344-E852-4D04-9020-348A0ABE51D6}" type="presOf" srcId="{C435FBCA-AA76-47B2-8FD7-DF0437FF58E7}" destId="{1CEFF1C6-8E7F-4239-8643-F6DC27B78B3F}" srcOrd="0" destOrd="0" presId="urn:microsoft.com/office/officeart/2005/8/layout/default"/>
    <dgm:cxn modelId="{93DB2889-33A8-467F-9E73-7A612D61CBC5}" srcId="{E091AC47-4147-42EF-B506-69FB54BAF90B}" destId="{1BE23FA0-1491-4360-B8E9-8DF6C04BCA13}" srcOrd="0" destOrd="0" parTransId="{DC57EE8D-9D31-41A1-8064-12779E6E031A}" sibTransId="{2B84D6D5-C603-4B56-AC39-1145CBE7DB7B}"/>
    <dgm:cxn modelId="{40F6EC99-38B9-48FC-A56C-1826D6519E8C}" type="presOf" srcId="{E091AC47-4147-42EF-B506-69FB54BAF90B}" destId="{20F2F65A-5145-4448-B015-B7CCBF2A11D5}" srcOrd="0" destOrd="0" presId="urn:microsoft.com/office/officeart/2005/8/layout/default"/>
    <dgm:cxn modelId="{F6C08DA7-C301-48B6-B56C-259C83D94908}" type="presOf" srcId="{45A9B8A7-24F6-4C49-8688-05473C99BEC7}" destId="{BDA9CC33-E332-4AD7-BDBE-3985A3BA2B2E}" srcOrd="0" destOrd="0" presId="urn:microsoft.com/office/officeart/2005/8/layout/default"/>
    <dgm:cxn modelId="{CBCF98AF-D64C-4880-B420-9C7069B291E0}" srcId="{E091AC47-4147-42EF-B506-69FB54BAF90B}" destId="{C435FBCA-AA76-47B2-8FD7-DF0437FF58E7}" srcOrd="1" destOrd="0" parTransId="{507A87C5-027D-4809-A0CA-86C04A44D36A}" sibTransId="{8B4D862B-160A-4A9C-89FD-C723DE2D35B4}"/>
    <dgm:cxn modelId="{4EC0FBF5-D157-483F-BF84-3AB1230FA42C}" srcId="{E091AC47-4147-42EF-B506-69FB54BAF90B}" destId="{45A9B8A7-24F6-4C49-8688-05473C99BEC7}" srcOrd="2" destOrd="0" parTransId="{7DA5FDB9-0104-4DE3-9DBA-203BBF3609A4}" sibTransId="{18FBA417-6E1B-45E9-B038-7E9FA91C8FD8}"/>
    <dgm:cxn modelId="{7E06F443-0D5D-44B4-8C07-FF2CB8E62D9A}" type="presParOf" srcId="{20F2F65A-5145-4448-B015-B7CCBF2A11D5}" destId="{00BC9773-64A9-4D13-AB1A-DAF91C7E2C9D}" srcOrd="0" destOrd="0" presId="urn:microsoft.com/office/officeart/2005/8/layout/default"/>
    <dgm:cxn modelId="{AF849411-5E77-44ED-B57E-48A61F0B00D3}" type="presParOf" srcId="{20F2F65A-5145-4448-B015-B7CCBF2A11D5}" destId="{8DBFB58A-A5C7-45FE-A6C1-29E470A4D036}" srcOrd="1" destOrd="0" presId="urn:microsoft.com/office/officeart/2005/8/layout/default"/>
    <dgm:cxn modelId="{EECF96C4-4EE0-4CDF-92C5-60D114BCD0FF}" type="presParOf" srcId="{20F2F65A-5145-4448-B015-B7CCBF2A11D5}" destId="{1CEFF1C6-8E7F-4239-8643-F6DC27B78B3F}" srcOrd="2" destOrd="0" presId="urn:microsoft.com/office/officeart/2005/8/layout/default"/>
    <dgm:cxn modelId="{37C12456-533D-4DFD-8DDA-B5C703CF3A20}" type="presParOf" srcId="{20F2F65A-5145-4448-B015-B7CCBF2A11D5}" destId="{67F0753F-2A01-47A6-91AA-01348969E0E5}" srcOrd="3" destOrd="0" presId="urn:microsoft.com/office/officeart/2005/8/layout/default"/>
    <dgm:cxn modelId="{C3500617-B04D-43F2-B952-AB74C08489C8}" type="presParOf" srcId="{20F2F65A-5145-4448-B015-B7CCBF2A11D5}" destId="{BDA9CC33-E332-4AD7-BDBE-3985A3BA2B2E}" srcOrd="4" destOrd="0" presId="urn:microsoft.com/office/officeart/2005/8/layout/default"/>
  </dgm:cxnLst>
  <dgm:bg>
    <a:solidFill>
      <a:schemeClr val="accent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C8A06-820A-46A2-9C94-5B34C0617C21}">
      <dsp:nvSpPr>
        <dsp:cNvPr id="0" name=""/>
        <dsp:cNvSpPr/>
      </dsp:nvSpPr>
      <dsp:spPr>
        <a:xfrm>
          <a:off x="4149083" y="2392445"/>
          <a:ext cx="2281410" cy="1085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902"/>
              </a:lnTo>
              <a:lnTo>
                <a:pt x="2281410" y="739902"/>
              </a:lnTo>
              <a:lnTo>
                <a:pt x="2281410" y="1085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F8FBB2-F439-4451-A4C3-72A29731A6D2}">
      <dsp:nvSpPr>
        <dsp:cNvPr id="0" name=""/>
        <dsp:cNvSpPr/>
      </dsp:nvSpPr>
      <dsp:spPr>
        <a:xfrm>
          <a:off x="1867672" y="2392445"/>
          <a:ext cx="2281410" cy="1085744"/>
        </a:xfrm>
        <a:custGeom>
          <a:avLst/>
          <a:gdLst/>
          <a:ahLst/>
          <a:cxnLst/>
          <a:rect l="0" t="0" r="0" b="0"/>
          <a:pathLst>
            <a:path>
              <a:moveTo>
                <a:pt x="2281410" y="0"/>
              </a:moveTo>
              <a:lnTo>
                <a:pt x="2281410" y="739902"/>
              </a:lnTo>
              <a:lnTo>
                <a:pt x="0" y="739902"/>
              </a:lnTo>
              <a:lnTo>
                <a:pt x="0" y="10857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2A82D-80CB-4C69-969E-65094F273CFE}">
      <dsp:nvSpPr>
        <dsp:cNvPr id="0" name=""/>
        <dsp:cNvSpPr/>
      </dsp:nvSpPr>
      <dsp:spPr>
        <a:xfrm>
          <a:off x="2282474" y="21851"/>
          <a:ext cx="3733217" cy="23705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ED8D657-FF2B-490E-9D6E-65AB0DAB9BB7}">
      <dsp:nvSpPr>
        <dsp:cNvPr id="0" name=""/>
        <dsp:cNvSpPr/>
      </dsp:nvSpPr>
      <dsp:spPr>
        <a:xfrm>
          <a:off x="2697276" y="415913"/>
          <a:ext cx="3733217" cy="2370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сфере проявления  </a:t>
          </a:r>
        </a:p>
      </dsp:txBody>
      <dsp:txXfrm>
        <a:off x="2766708" y="485345"/>
        <a:ext cx="3594353" cy="2231729"/>
      </dsp:txXfrm>
    </dsp:sp>
    <dsp:sp modelId="{C0A800C2-ACB2-4CDC-9645-DE4645D661F6}">
      <dsp:nvSpPr>
        <dsp:cNvPr id="0" name=""/>
        <dsp:cNvSpPr/>
      </dsp:nvSpPr>
      <dsp:spPr>
        <a:xfrm>
          <a:off x="1063" y="3478189"/>
          <a:ext cx="3733217" cy="23705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2C312D9-E50C-4703-8D6A-4608DB4554C6}">
      <dsp:nvSpPr>
        <dsp:cNvPr id="0" name=""/>
        <dsp:cNvSpPr/>
      </dsp:nvSpPr>
      <dsp:spPr>
        <a:xfrm>
          <a:off x="415865" y="3872250"/>
          <a:ext cx="3733217" cy="2370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Внутренняя этика, в отношениях с персоналом</a:t>
          </a:r>
        </a:p>
      </dsp:txBody>
      <dsp:txXfrm>
        <a:off x="485297" y="3941682"/>
        <a:ext cx="3594353" cy="2231729"/>
      </dsp:txXfrm>
    </dsp:sp>
    <dsp:sp modelId="{CC71F9B6-7412-49C5-A843-3FFCE937172E}">
      <dsp:nvSpPr>
        <dsp:cNvPr id="0" name=""/>
        <dsp:cNvSpPr/>
      </dsp:nvSpPr>
      <dsp:spPr>
        <a:xfrm>
          <a:off x="4563884" y="3478189"/>
          <a:ext cx="3733217" cy="23705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BA6201-7281-461E-A720-D1FF5470703E}">
      <dsp:nvSpPr>
        <dsp:cNvPr id="0" name=""/>
        <dsp:cNvSpPr/>
      </dsp:nvSpPr>
      <dsp:spPr>
        <a:xfrm>
          <a:off x="4978686" y="3872250"/>
          <a:ext cx="3733217" cy="23705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Внешняя этика, в отношениях с клиентами, партнёрами, обществом</a:t>
          </a:r>
        </a:p>
      </dsp:txBody>
      <dsp:txXfrm>
        <a:off x="5048118" y="3941682"/>
        <a:ext cx="3594353" cy="22317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4FB2E-3E7D-4563-9928-0BDC894A473F}">
      <dsp:nvSpPr>
        <dsp:cNvPr id="0" name=""/>
        <dsp:cNvSpPr/>
      </dsp:nvSpPr>
      <dsp:spPr>
        <a:xfrm>
          <a:off x="4307295" y="2730981"/>
          <a:ext cx="3056789" cy="727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686"/>
              </a:lnTo>
              <a:lnTo>
                <a:pt x="3056789" y="495686"/>
              </a:lnTo>
              <a:lnTo>
                <a:pt x="3056789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7E1D0-6C49-4944-9A1F-10A6607FFCA0}">
      <dsp:nvSpPr>
        <dsp:cNvPr id="0" name=""/>
        <dsp:cNvSpPr/>
      </dsp:nvSpPr>
      <dsp:spPr>
        <a:xfrm>
          <a:off x="4261575" y="2730981"/>
          <a:ext cx="91440" cy="7273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8EB47-F9D0-4F90-9028-9FF49124EABB}">
      <dsp:nvSpPr>
        <dsp:cNvPr id="0" name=""/>
        <dsp:cNvSpPr/>
      </dsp:nvSpPr>
      <dsp:spPr>
        <a:xfrm>
          <a:off x="1250505" y="2730981"/>
          <a:ext cx="3056789" cy="727377"/>
        </a:xfrm>
        <a:custGeom>
          <a:avLst/>
          <a:gdLst/>
          <a:ahLst/>
          <a:cxnLst/>
          <a:rect l="0" t="0" r="0" b="0"/>
          <a:pathLst>
            <a:path>
              <a:moveTo>
                <a:pt x="3056789" y="0"/>
              </a:moveTo>
              <a:lnTo>
                <a:pt x="3056789" y="495686"/>
              </a:lnTo>
              <a:lnTo>
                <a:pt x="0" y="495686"/>
              </a:lnTo>
              <a:lnTo>
                <a:pt x="0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2A82D-80CB-4C69-969E-65094F273CFE}">
      <dsp:nvSpPr>
        <dsp:cNvPr id="0" name=""/>
        <dsp:cNvSpPr/>
      </dsp:nvSpPr>
      <dsp:spPr>
        <a:xfrm>
          <a:off x="3056790" y="1142840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ED8D657-FF2B-490E-9D6E-65AB0DAB9BB7}">
      <dsp:nvSpPr>
        <dsp:cNvPr id="0" name=""/>
        <dsp:cNvSpPr/>
      </dsp:nvSpPr>
      <dsp:spPr>
        <a:xfrm>
          <a:off x="3334680" y="1406835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уровню взаимодействия </a:t>
          </a:r>
        </a:p>
      </dsp:txBody>
      <dsp:txXfrm>
        <a:off x="3381195" y="1453350"/>
        <a:ext cx="2407979" cy="1495111"/>
      </dsp:txXfrm>
    </dsp:sp>
    <dsp:sp modelId="{A5007482-7701-4C5D-A345-915066C20E07}">
      <dsp:nvSpPr>
        <dsp:cNvPr id="0" name=""/>
        <dsp:cNvSpPr/>
      </dsp:nvSpPr>
      <dsp:spPr>
        <a:xfrm>
          <a:off x="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505C18-31A4-47C2-A3FB-5D2D4B1AA0F4}">
      <dsp:nvSpPr>
        <dsp:cNvPr id="0" name=""/>
        <dsp:cNvSpPr/>
      </dsp:nvSpPr>
      <dsp:spPr>
        <a:xfrm>
          <a:off x="277890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людей</a:t>
          </a:r>
        </a:p>
      </dsp:txBody>
      <dsp:txXfrm>
        <a:off x="324405" y="3768869"/>
        <a:ext cx="2407979" cy="1495111"/>
      </dsp:txXfrm>
    </dsp:sp>
    <dsp:sp modelId="{46863BD5-1595-4254-B182-2F133E88D0DF}">
      <dsp:nvSpPr>
        <dsp:cNvPr id="0" name=""/>
        <dsp:cNvSpPr/>
      </dsp:nvSpPr>
      <dsp:spPr>
        <a:xfrm>
          <a:off x="305679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A85D17-80FC-4FC4-9C7F-64E48FE95786}">
      <dsp:nvSpPr>
        <dsp:cNvPr id="0" name=""/>
        <dsp:cNvSpPr/>
      </dsp:nvSpPr>
      <dsp:spPr>
        <a:xfrm>
          <a:off x="3334680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человека и организации</a:t>
          </a:r>
        </a:p>
      </dsp:txBody>
      <dsp:txXfrm>
        <a:off x="3381195" y="3768869"/>
        <a:ext cx="2407979" cy="1495111"/>
      </dsp:txXfrm>
    </dsp:sp>
    <dsp:sp modelId="{157A7320-766A-43A7-ABCC-06CF6CFB3C04}">
      <dsp:nvSpPr>
        <dsp:cNvPr id="0" name=""/>
        <dsp:cNvSpPr/>
      </dsp:nvSpPr>
      <dsp:spPr>
        <a:xfrm>
          <a:off x="611358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E66806-A049-4C41-B49F-7DDFCD26213C}">
      <dsp:nvSpPr>
        <dsp:cNvPr id="0" name=""/>
        <dsp:cNvSpPr/>
      </dsp:nvSpPr>
      <dsp:spPr>
        <a:xfrm>
          <a:off x="6391469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Этика взаимодействия организаций</a:t>
          </a:r>
        </a:p>
      </dsp:txBody>
      <dsp:txXfrm>
        <a:off x="6437984" y="3768869"/>
        <a:ext cx="2407979" cy="14951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44FB2E-3E7D-4563-9928-0BDC894A473F}">
      <dsp:nvSpPr>
        <dsp:cNvPr id="0" name=""/>
        <dsp:cNvSpPr/>
      </dsp:nvSpPr>
      <dsp:spPr>
        <a:xfrm>
          <a:off x="4307295" y="2730981"/>
          <a:ext cx="3056789" cy="7273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686"/>
              </a:lnTo>
              <a:lnTo>
                <a:pt x="3056789" y="495686"/>
              </a:lnTo>
              <a:lnTo>
                <a:pt x="3056789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7E1D0-6C49-4944-9A1F-10A6607FFCA0}">
      <dsp:nvSpPr>
        <dsp:cNvPr id="0" name=""/>
        <dsp:cNvSpPr/>
      </dsp:nvSpPr>
      <dsp:spPr>
        <a:xfrm>
          <a:off x="4261575" y="2730981"/>
          <a:ext cx="91440" cy="7273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8EB47-F9D0-4F90-9028-9FF49124EABB}">
      <dsp:nvSpPr>
        <dsp:cNvPr id="0" name=""/>
        <dsp:cNvSpPr/>
      </dsp:nvSpPr>
      <dsp:spPr>
        <a:xfrm>
          <a:off x="1250505" y="2730981"/>
          <a:ext cx="3056789" cy="727377"/>
        </a:xfrm>
        <a:custGeom>
          <a:avLst/>
          <a:gdLst/>
          <a:ahLst/>
          <a:cxnLst/>
          <a:rect l="0" t="0" r="0" b="0"/>
          <a:pathLst>
            <a:path>
              <a:moveTo>
                <a:pt x="3056789" y="0"/>
              </a:moveTo>
              <a:lnTo>
                <a:pt x="3056789" y="495686"/>
              </a:lnTo>
              <a:lnTo>
                <a:pt x="0" y="495686"/>
              </a:lnTo>
              <a:lnTo>
                <a:pt x="0" y="7273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2A82D-80CB-4C69-969E-65094F273CFE}">
      <dsp:nvSpPr>
        <dsp:cNvPr id="0" name=""/>
        <dsp:cNvSpPr/>
      </dsp:nvSpPr>
      <dsp:spPr>
        <a:xfrm>
          <a:off x="3056790" y="1142840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ED8D657-FF2B-490E-9D6E-65AB0DAB9BB7}">
      <dsp:nvSpPr>
        <dsp:cNvPr id="0" name=""/>
        <dsp:cNvSpPr/>
      </dsp:nvSpPr>
      <dsp:spPr>
        <a:xfrm>
          <a:off x="3334680" y="1406835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Виды профессиональной этики менеджера по форме регулирования </a:t>
          </a:r>
        </a:p>
      </dsp:txBody>
      <dsp:txXfrm>
        <a:off x="3381195" y="1453350"/>
        <a:ext cx="2407979" cy="1495111"/>
      </dsp:txXfrm>
    </dsp:sp>
    <dsp:sp modelId="{A5007482-7701-4C5D-A345-915066C20E07}">
      <dsp:nvSpPr>
        <dsp:cNvPr id="0" name=""/>
        <dsp:cNvSpPr/>
      </dsp:nvSpPr>
      <dsp:spPr>
        <a:xfrm>
          <a:off x="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9505C18-31A4-47C2-A3FB-5D2D4B1AA0F4}">
      <dsp:nvSpPr>
        <dsp:cNvPr id="0" name=""/>
        <dsp:cNvSpPr/>
      </dsp:nvSpPr>
      <dsp:spPr>
        <a:xfrm>
          <a:off x="277890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Личные моральные убеждения</a:t>
          </a:r>
        </a:p>
      </dsp:txBody>
      <dsp:txXfrm>
        <a:off x="324405" y="3768869"/>
        <a:ext cx="2407979" cy="1495111"/>
      </dsp:txXfrm>
    </dsp:sp>
    <dsp:sp modelId="{46863BD5-1595-4254-B182-2F133E88D0DF}">
      <dsp:nvSpPr>
        <dsp:cNvPr id="0" name=""/>
        <dsp:cNvSpPr/>
      </dsp:nvSpPr>
      <dsp:spPr>
        <a:xfrm>
          <a:off x="305679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AA85D17-80FC-4FC4-9C7F-64E48FE95786}">
      <dsp:nvSpPr>
        <dsp:cNvPr id="0" name=""/>
        <dsp:cNvSpPr/>
      </dsp:nvSpPr>
      <dsp:spPr>
        <a:xfrm>
          <a:off x="3334680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Корпоративные нормы</a:t>
          </a:r>
        </a:p>
      </dsp:txBody>
      <dsp:txXfrm>
        <a:off x="3381195" y="3768869"/>
        <a:ext cx="2407979" cy="1495111"/>
      </dsp:txXfrm>
    </dsp:sp>
    <dsp:sp modelId="{157A7320-766A-43A7-ABCC-06CF6CFB3C04}">
      <dsp:nvSpPr>
        <dsp:cNvPr id="0" name=""/>
        <dsp:cNvSpPr/>
      </dsp:nvSpPr>
      <dsp:spPr>
        <a:xfrm>
          <a:off x="6113580" y="3458358"/>
          <a:ext cx="2501009" cy="1588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BE66806-A049-4C41-B49F-7DDFCD26213C}">
      <dsp:nvSpPr>
        <dsp:cNvPr id="0" name=""/>
        <dsp:cNvSpPr/>
      </dsp:nvSpPr>
      <dsp:spPr>
        <a:xfrm>
          <a:off x="6391469" y="3722354"/>
          <a:ext cx="2501009" cy="1588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Профессиональные кодексы</a:t>
          </a:r>
        </a:p>
      </dsp:txBody>
      <dsp:txXfrm>
        <a:off x="6437984" y="3768869"/>
        <a:ext cx="2407979" cy="14951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BC9773-64A9-4D13-AB1A-DAF91C7E2C9D}">
      <dsp:nvSpPr>
        <dsp:cNvPr id="0" name=""/>
        <dsp:cNvSpPr/>
      </dsp:nvSpPr>
      <dsp:spPr>
        <a:xfrm>
          <a:off x="18507" y="908"/>
          <a:ext cx="4038388" cy="24230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b="1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Личностный уровень</a:t>
          </a: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совесть;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чувство долга;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самоконтроль.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8507" y="908"/>
        <a:ext cx="4038388" cy="2423033"/>
      </dsp:txXfrm>
    </dsp:sp>
    <dsp:sp modelId="{1CEFF1C6-8E7F-4239-8643-F6DC27B78B3F}">
      <dsp:nvSpPr>
        <dsp:cNvPr id="0" name=""/>
        <dsp:cNvSpPr/>
      </dsp:nvSpPr>
      <dsp:spPr>
        <a:xfrm>
          <a:off x="4460735" y="908"/>
          <a:ext cx="4038388" cy="24230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b="1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Профессиональный уровень</a:t>
          </a: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компетентность;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ответственность;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дисциплина.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0735" y="908"/>
        <a:ext cx="4038388" cy="2423033"/>
      </dsp:txXfrm>
    </dsp:sp>
    <dsp:sp modelId="{BDA9CC33-E332-4AD7-BDBE-3985A3BA2B2E}">
      <dsp:nvSpPr>
        <dsp:cNvPr id="0" name=""/>
        <dsp:cNvSpPr/>
      </dsp:nvSpPr>
      <dsp:spPr>
        <a:xfrm>
          <a:off x="2239621" y="2827780"/>
          <a:ext cx="4038388" cy="24230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b="1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Организационный уровень</a:t>
          </a: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: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корпоративная культура;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нормы поведения;</a:t>
          </a:r>
          <a:endParaRPr lang="ru-RU" sz="2700" kern="1200" dirty="0">
            <a:effectLst/>
            <a:latin typeface="Times New Roman" panose="02020603050405020304" pitchFamily="18" charset="0"/>
            <a:ea typeface="Aptos" panose="020B0004020202020204" pitchFamily="34" charset="0"/>
            <a:cs typeface="Times New Roman" panose="02020603050405020304" pitchFamily="18" charset="0"/>
          </a:endParaRP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ru-RU" sz="2700" kern="1200" dirty="0">
              <a:effectLst/>
              <a:latin typeface="Times New Roman" panose="02020603050405020304" pitchFamily="18" charset="0"/>
              <a:ea typeface="source serif 4"/>
              <a:cs typeface="Times New Roman" panose="02020603050405020304" pitchFamily="18" charset="0"/>
            </a:rPr>
            <a:t>этический кодекс.</a:t>
          </a:r>
          <a:endParaRPr lang="ru-RU" sz="2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39621" y="2827780"/>
        <a:ext cx="4038388" cy="2423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76872"/>
            <a:ext cx="7772400" cy="216024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этика менеджера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589240"/>
            <a:ext cx="5400600" cy="841648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Родионова А.В.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43608" y="188640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2672"/>
              </a:lnSpc>
              <a:defRPr/>
            </a:pPr>
            <a:r>
              <a:rPr lang="en-US" dirty="0"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МИНОБРНАУКИ РОССИИ
</a:t>
            </a:r>
            <a:r>
              <a:rPr lang="ru-RU" dirty="0"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ФГБОУ ВО «ВЛАДИВОСТОКСКИЙ ГОСУДАРСТВЕННЫЙ УНИВЕРСИТЕТ» </a:t>
            </a:r>
            <a:r>
              <a:rPr lang="en-US" dirty="0">
                <a:latin typeface="Times New Roman" panose="02020603050405020304" pitchFamily="18" charset="0"/>
                <a:ea typeface="Golos Text Regular" pitchFamily="34" charset="-122"/>
                <a:cs typeface="Times New Roman" panose="02020603050405020304" pitchFamily="18" charset="0"/>
              </a:rPr>
              <a:t>
</a:t>
            </a:r>
            <a:endParaRPr lang="ru-RU" sz="6600" spc="-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387" y="5480323"/>
            <a:ext cx="2487613" cy="118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9507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FF4E89D-6022-9199-0CDB-27155D4F4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8299755"/>
              </p:ext>
            </p:extLst>
          </p:nvPr>
        </p:nvGraphicFramePr>
        <p:xfrm>
          <a:off x="183357" y="0"/>
          <a:ext cx="889248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08258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1F1FC3C-BEFF-752E-33E7-0274B3839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профессиональной этики менеджера 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0C0509BB-1B42-8916-3A98-75098A362A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8959066"/>
              </p:ext>
            </p:extLst>
          </p:nvPr>
        </p:nvGraphicFramePr>
        <p:xfrm>
          <a:off x="302840" y="1417638"/>
          <a:ext cx="8517632" cy="5251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10190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Этические качества менеджера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Честность.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Принципиальность.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Тактичность.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Самообладание.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Умение слушать и уважать мнение других.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43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Готовность брать ответственность на себя.</a:t>
            </a:r>
            <a:endParaRPr lang="ru-RU" sz="43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51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Этические аспекты в отношениях с подчиненными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Недопустимость грубости, унижения и манипулирования сотрудниками.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Уважение достоинства каждого работника.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Справедливая оценка труда и объективность решений.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Преобладание убеждения над принуждением.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137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Этические отношения с партнерами и клиентами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Соблюдение договорённостей и обещаний.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Честность в переговорах и деловой информации.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Отказ от обмана и недобросовестной выгоды.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Поддержание деловой репутации организации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87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Этические проблемы в деятельности менеджера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Конфликт интересов.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Сокрытие информации.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Фаворитизм и несправедливое отношение к сотрудникам.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Злоупотребление властью.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Манипуляции и психологическое давление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9147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 формирования профессиональной этики менеджера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Изучение норм профессиональной и деловой этики.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и соблюдение этического кодекса организации.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Личный пример руководителя.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профессиональной компетентности.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Этическое обучение и развитие корпоративной культуры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30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B96B91-C1B1-DB2C-667F-A9F309D9F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источников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84D30D-706A-74DE-0FD6-36654357E3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925144"/>
          </a:xfrm>
        </p:spPr>
        <p:txBody>
          <a:bodyPr>
            <a:normAutofit fontScale="85000" lnSpcReduction="20000"/>
          </a:bodyPr>
          <a:lstStyle/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Савина Т.Н. Социальные навыки менеджера: учебно-методическое пособие / Т.Н. Савина. – Саранск: Мордовский университет, 2023. – 120 с.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Сайфудинова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 Н.З. Этические аспекты менеджмента в социальном предпринимательстве / Н.З.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Сайфудинова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, Л.В.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Маминова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 // Учет и контроль. – 2026. – Т. 3. – № 5. – С. 186–193.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Соловьева С.В. Этический кодекс профессии HR-менеджера: обзор и анализ международных практик / С.В. Соловьева // Международная экономика. – 2025. – Т. 22. – № 7. – С. 574–588.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Соловьева С.В. Этические кодексы профессии HR-менеджера / С.В. Соловьева, Н.В. Соловова // Вестник Самарского университета. Экономика и управление. – 2022. – Т. 13. – № 1. – С. 88–94.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Теребенина В.А. Профессиональная этика менеджера / В.А. Теребенина // Студенческий. – 2022. – № 19-3 (189). – С. 45–47.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Терехова М.С. Этика управления: социологические аспекты принятия решений / М.С. Терехова // Вестник социологических наук. – 2023. – Т. 1. – № 4. – С. 18–25.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Хафизова А.Р. Этика и профессиональная ответственность в инвестиционном менеджменте: кодексы поведения, конфликты интересов и социальная ответственность инвесторов / А.Р. Хафизова, Е.С. Чугунова // Формирование и реализация стратегии устойчивого экономического развития Российской Федерации: сборник статей XV Международной научно-практической конференции. – Пенза, 2025. – С. 667–670.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3429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Ястребова Е.Н. Влияние корпоративной этики на качество предоставляемых услуг предприятиями индустрии гостеприимства / Е.Н. Ястребова, А.В. Досугова, Е.Х.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Энеева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</a:rPr>
              <a:t> // Вестник БИСТ (Башкирского института социальных технологий). – 2022. – № 2 (55). – С. 71–76.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469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387975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«Профессиональная этика менеджера» актуальна потому, что напрямую влияет на эффективность управления, качество решений и репутацию организации.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руководит людьми, а значит каждое его решение отражается на мотивации, дисциплине и результатах работы коллектива.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Этичное поведение руководителя формирует позитивный имидж компании в глазах сотрудников, клиентов и партнёров.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95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лекции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85184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B20705E-C269-21B0-B9C0-CD07E9DF972C}"/>
              </a:ext>
            </a:extLst>
          </p:cNvPr>
          <p:cNvSpPr/>
          <p:nvPr/>
        </p:nvSpPr>
        <p:spPr>
          <a:xfrm>
            <a:off x="899592" y="1556792"/>
            <a:ext cx="7344816" cy="34563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Осветить понятие «профессиональная этика менеджера. </a:t>
            </a:r>
          </a:p>
        </p:txBody>
      </p:sp>
    </p:spTree>
    <p:extLst>
      <p:ext uri="{BB962C8B-B14F-4D97-AF65-F5344CB8AC3E}">
        <p14:creationId xmlns:p14="http://schemas.microsoft.com/office/powerpoint/2010/main" val="2558360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профессиональной этики менеджера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25963"/>
          </a:xfrm>
        </p:spPr>
        <p:txBody>
          <a:bodyPr/>
          <a:lstStyle/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Профессиональная этика менеджера — это совокупность моральных норм, принципов и правил поведения в управленческой деятельности.</a:t>
            </a:r>
          </a:p>
          <a:p>
            <a:pPr marL="0" lvl="0" indent="0">
              <a:spcBef>
                <a:spcPts val="0"/>
              </a:spcBef>
              <a:buNone/>
              <a:tabLst>
                <a:tab pos="571500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Она определяет, как менеджер должен вести себя по отношению к коллективу, руководству, партнёрам и клиентам.</a:t>
            </a: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Этика менеджера связана не только с личными качествами, но и с требованиями профессии.</a:t>
            </a:r>
            <a:endParaRPr lang="ru-RU" sz="28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73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 предмет профессиональной этики менеджера 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6E168BF-B6E9-511E-4994-1EAB42B2E427}"/>
              </a:ext>
            </a:extLst>
          </p:cNvPr>
          <p:cNvSpPr/>
          <p:nvPr/>
        </p:nvSpPr>
        <p:spPr>
          <a:xfrm>
            <a:off x="539552" y="1628800"/>
            <a:ext cx="3816424" cy="47525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5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Объект ПЭМ</a:t>
            </a:r>
            <a:r>
              <a:rPr lang="ru-RU" sz="35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 – поведение менеджера в профессиональной среде; отношения вне организации и внутри ее.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ECA08B6-6388-F4BD-4A3B-B4A5D5BC1926}"/>
              </a:ext>
            </a:extLst>
          </p:cNvPr>
          <p:cNvSpPr/>
          <p:nvPr/>
        </p:nvSpPr>
        <p:spPr>
          <a:xfrm>
            <a:off x="4870376" y="1628800"/>
            <a:ext cx="3816424" cy="4752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tabLst>
                <a:tab pos="914400" algn="l"/>
              </a:tabLst>
            </a:pPr>
            <a:r>
              <a:rPr lang="ru-RU" sz="2900" b="1" dirty="0">
                <a:solidFill>
                  <a:srgbClr val="000000"/>
                </a:solidFill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Предмет</a:t>
            </a:r>
            <a:r>
              <a:rPr lang="ru-RU" sz="2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 ПЭМ</a:t>
            </a:r>
            <a:r>
              <a:rPr lang="ru-RU" sz="2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 –моральные нормы управленческой деятельности; этические принципы принятия решений; культура делового общения.</a:t>
            </a:r>
            <a:endParaRPr lang="ru-RU" sz="29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336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профессиональной этики менеджера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B0AE9F2C-D280-83D5-9FBA-94AA75579199}"/>
              </a:ext>
            </a:extLst>
          </p:cNvPr>
          <p:cNvSpPr/>
          <p:nvPr/>
        </p:nvSpPr>
        <p:spPr>
          <a:xfrm>
            <a:off x="395536" y="1628800"/>
            <a:ext cx="4032448" cy="50405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tabLst>
                <a:tab pos="914400" algn="l"/>
              </a:tabLst>
            </a:pPr>
            <a:r>
              <a:rPr lang="ru-RU" sz="27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Цель ПЭМ: </a:t>
            </a:r>
            <a:r>
              <a:rPr lang="ru-RU" sz="27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обеспечение нравственного характера управленческой деятельности; повышение эффективности управления через соблюдение моральных норм.</a:t>
            </a:r>
            <a:endParaRPr lang="ru-RU" sz="27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AD193856-90CD-2013-0F09-FC4A674D792A}"/>
              </a:ext>
            </a:extLst>
          </p:cNvPr>
          <p:cNvSpPr/>
          <p:nvPr/>
        </p:nvSpPr>
        <p:spPr>
          <a:xfrm>
            <a:off x="4716016" y="1612567"/>
            <a:ext cx="4032448" cy="50405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tabLst>
                <a:tab pos="914400" algn="l"/>
              </a:tabLst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Задачи ПЭМ: </a:t>
            </a:r>
          </a:p>
          <a:p>
            <a:pPr marL="285750" lvl="1" indent="-285750"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формирование ответственности; </a:t>
            </a:r>
            <a:endParaRPr lang="ru-R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развитие справедливого отношения к сотрудникам;</a:t>
            </a:r>
            <a:endParaRPr lang="ru-R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предупреждение конфликтов;</a:t>
            </a:r>
            <a:endParaRPr lang="ru-R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lvl="1" indent="-285750"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поддержание доверия в коллективе.</a:t>
            </a:r>
            <a:endParaRPr lang="ru-RU" sz="24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  <a:spcBef>
                <a:spcPts val="525"/>
              </a:spcBef>
              <a:spcAft>
                <a:spcPts val="525"/>
              </a:spcAft>
              <a:tabLst>
                <a:tab pos="914400" algn="l"/>
              </a:tabLst>
            </a:pPr>
            <a:endParaRPr lang="ru-RU" sz="1800" dirty="0">
              <a:effectLst/>
              <a:latin typeface="Georgia" panose="02040502050405020303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562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профессиональной этики менеджера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700808"/>
            <a:ext cx="8136904" cy="4781128"/>
          </a:xfrm>
        </p:spPr>
        <p:txBody>
          <a:bodyPr>
            <a:normAutofit lnSpcReduction="10000"/>
          </a:bodyPr>
          <a:lstStyle/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Честность и правдивость.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Ответственность за решения и их последствия.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Уважение к личности подчинённого.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Справедливость и объективность.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Конфиденциальность служебной информации.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-342900">
              <a:spcBef>
                <a:spcPts val="0"/>
              </a:spcBef>
              <a:buFont typeface="Wingdings" panose="05000000000000000000" pitchFamily="2" charset="2"/>
              <a:buChar char="q"/>
              <a:tabLst>
                <a:tab pos="571500" algn="l"/>
              </a:tabLst>
            </a:pP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ource serif 4"/>
                <a:cs typeface="Times New Roman" panose="02020603050405020304" pitchFamily="18" charset="0"/>
              </a:rPr>
              <a:t>Лояльность к организации при соблюдении моральных норм.</a:t>
            </a:r>
            <a:endParaRPr lang="ru-RU" sz="36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315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D0886CA1-CB6E-3650-DFA7-DC8E707D1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305411"/>
              </p:ext>
            </p:extLst>
          </p:nvPr>
        </p:nvGraphicFramePr>
        <p:xfrm>
          <a:off x="179512" y="188640"/>
          <a:ext cx="871296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0887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677956"/>
            <a:ext cx="2487613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FF4E89D-6022-9199-0CDB-27155D4F4D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9130707"/>
              </p:ext>
            </p:extLst>
          </p:nvPr>
        </p:nvGraphicFramePr>
        <p:xfrm>
          <a:off x="0" y="0"/>
          <a:ext cx="8892480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9203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869</Words>
  <Application>Microsoft Office PowerPoint</Application>
  <PresentationFormat>Экран (4:3)</PresentationFormat>
  <Paragraphs>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Courier New</vt:lpstr>
      <vt:lpstr>Georgia</vt:lpstr>
      <vt:lpstr>Times New Roman</vt:lpstr>
      <vt:lpstr>Wingdings</vt:lpstr>
      <vt:lpstr>Тема Office</vt:lpstr>
      <vt:lpstr>Профессиональная этика менеджера </vt:lpstr>
      <vt:lpstr>Актуальность темы</vt:lpstr>
      <vt:lpstr>Цель лекции </vt:lpstr>
      <vt:lpstr>Понятие профессиональной этики менеджера </vt:lpstr>
      <vt:lpstr>Объект и предмет профессиональной этики менеджера  </vt:lpstr>
      <vt:lpstr>Цель и задачи профессиональной этики менеджера </vt:lpstr>
      <vt:lpstr>Основные принципы профессиональной этики менеджера </vt:lpstr>
      <vt:lpstr>Презентация PowerPoint</vt:lpstr>
      <vt:lpstr>Презентация PowerPoint</vt:lpstr>
      <vt:lpstr>Презентация PowerPoint</vt:lpstr>
      <vt:lpstr>Структура профессиональной этики менеджера </vt:lpstr>
      <vt:lpstr>Этические качества менеджера </vt:lpstr>
      <vt:lpstr>Этические аспекты в отношениях с подчиненными </vt:lpstr>
      <vt:lpstr>Этические отношения с партнерами и клиентами</vt:lpstr>
      <vt:lpstr>Этические проблемы в деятельности менеджера </vt:lpstr>
      <vt:lpstr>Пути формирования профессиональной этики менеджера </vt:lpstr>
      <vt:lpstr>Список источников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транспортно-логистической деятельности организации на примере ООО «Формула Логистики»</dc:title>
  <dc:creator>Вероника Меленчук</dc:creator>
  <cp:lastModifiedBy>Мария</cp:lastModifiedBy>
  <cp:revision>22</cp:revision>
  <dcterms:created xsi:type="dcterms:W3CDTF">2024-11-10T05:25:05Z</dcterms:created>
  <dcterms:modified xsi:type="dcterms:W3CDTF">2026-07-13T04:00:51Z</dcterms:modified>
</cp:coreProperties>
</file>