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0D-47B5-9430-50ED28A281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0D-47B5-9430-50ED28A2812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0D-47B5-9430-50ED28A2812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75016400"/>
        <c:axId val="275016728"/>
      </c:barChart>
      <c:catAx>
        <c:axId val="27501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5016728"/>
        <c:crosses val="autoZero"/>
        <c:auto val="1"/>
        <c:lblAlgn val="ctr"/>
        <c:lblOffset val="100"/>
        <c:noMultiLvlLbl val="0"/>
      </c:catAx>
      <c:valAx>
        <c:axId val="27501672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7501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700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76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7089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514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5326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380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812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872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89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71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66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899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25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94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53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70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73A25-7A24-4BB4-A269-B286BDE4B492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1B3C44B-7817-4920-9032-CA951935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68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Отчёт по учебной технологической практике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4091" y="3719907"/>
            <a:ext cx="9012887" cy="1670698"/>
          </a:xfrm>
        </p:spPr>
        <p:txBody>
          <a:bodyPr>
            <a:normAutofit/>
          </a:bodyPr>
          <a:lstStyle/>
          <a:p>
            <a:r>
              <a:rPr lang="ru-RU" dirty="0"/>
              <a:t>Выполнил</a:t>
            </a:r>
            <a:r>
              <a:rPr lang="en-US" dirty="0"/>
              <a:t>:</a:t>
            </a:r>
            <a:r>
              <a:rPr lang="ru-RU" dirty="0"/>
              <a:t> </a:t>
            </a:r>
          </a:p>
          <a:p>
            <a:r>
              <a:rPr lang="ru-RU" dirty="0"/>
              <a:t>Студент </a:t>
            </a:r>
            <a:r>
              <a:rPr lang="ru-RU" dirty="0" smtClean="0"/>
              <a:t>БПО-25-ФК1Шевцов Макар</a:t>
            </a:r>
            <a:endParaRPr lang="ru-RU" dirty="0"/>
          </a:p>
          <a:p>
            <a:r>
              <a:rPr lang="ru-RU" dirty="0"/>
              <a:t>Руководитель</a:t>
            </a:r>
            <a:r>
              <a:rPr lang="en-US" dirty="0"/>
              <a:t>:</a:t>
            </a:r>
            <a:r>
              <a:rPr lang="ru-RU" dirty="0"/>
              <a:t> </a:t>
            </a:r>
          </a:p>
          <a:p>
            <a:r>
              <a:rPr lang="ru-RU" dirty="0"/>
              <a:t>К.П.Н., доцент </a:t>
            </a:r>
            <a:r>
              <a:rPr lang="ru-RU" dirty="0" err="1"/>
              <a:t>Мунирова</a:t>
            </a:r>
            <a:r>
              <a:rPr lang="ru-RU" dirty="0"/>
              <a:t> Е.А.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63292" y="6087292"/>
            <a:ext cx="2173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Владивосток, 2026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78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и задачи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Цель практики</a:t>
            </a:r>
            <a:r>
              <a:rPr lang="en-US" dirty="0"/>
              <a:t>:</a:t>
            </a:r>
            <a:r>
              <a:rPr lang="ru-RU" dirty="0"/>
              <a:t> изучение организационной структуры и специфики работы школы, а также формирование навыков эффективного внедрение современных цифровых технологий в учебный процесс</a:t>
            </a:r>
          </a:p>
          <a:p>
            <a:r>
              <a:rPr lang="ru-RU" dirty="0"/>
              <a:t>Задачи практики</a:t>
            </a:r>
            <a:r>
              <a:rPr lang="en-US" dirty="0"/>
              <a:t>:</a:t>
            </a:r>
            <a:endParaRPr lang="ru-RU" dirty="0"/>
          </a:p>
          <a:p>
            <a:pPr>
              <a:buAutoNum type="arabicParenR"/>
            </a:pPr>
            <a:r>
              <a:rPr lang="ru-RU" dirty="0"/>
              <a:t>Изучить нормативно-правовую базу и структуру образовательной организации</a:t>
            </a:r>
            <a:r>
              <a:rPr lang="en-US" dirty="0"/>
              <a:t>;</a:t>
            </a:r>
            <a:endParaRPr lang="ru-RU" dirty="0"/>
          </a:p>
          <a:p>
            <a:pPr>
              <a:buAutoNum type="arabicParenR"/>
            </a:pPr>
            <a:r>
              <a:rPr lang="ru-RU" dirty="0"/>
              <a:t>Разработать документы планирования учебно-воспитательного процесса</a:t>
            </a:r>
          </a:p>
          <a:p>
            <a:pPr>
              <a:buAutoNum type="arabicParenR"/>
            </a:pPr>
            <a:r>
              <a:rPr lang="ru-RU" dirty="0"/>
              <a:t>Провести педагогическое наблюдение и анализ урока</a:t>
            </a:r>
            <a:r>
              <a:rPr lang="en-US" dirty="0"/>
              <a:t>;</a:t>
            </a:r>
            <a:endParaRPr lang="ru-RU" dirty="0"/>
          </a:p>
          <a:p>
            <a:pPr>
              <a:buAutoNum type="arabicParenR"/>
            </a:pPr>
            <a:r>
              <a:rPr lang="ru-RU" dirty="0"/>
              <a:t>Выполнить мониторинг физической подготовленности с использованием </a:t>
            </a:r>
            <a:r>
              <a:rPr lang="en-US" dirty="0"/>
              <a:t>Excel;</a:t>
            </a:r>
          </a:p>
          <a:p>
            <a:pPr>
              <a:buAutoNum type="arabicParenR"/>
            </a:pPr>
            <a:r>
              <a:rPr lang="ru-RU" dirty="0"/>
              <a:t>Принять участие в онлайн конференции.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118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База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94532"/>
            <a:ext cx="9668449" cy="44405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B0F0"/>
                </a:solidFill>
              </a:rPr>
              <a:t>                                       МБОУ </a:t>
            </a:r>
            <a:r>
              <a:rPr lang="ru-RU" dirty="0">
                <a:solidFill>
                  <a:srgbClr val="00B0F0"/>
                </a:solidFill>
              </a:rPr>
              <a:t>СОШ № </a:t>
            </a:r>
            <a:r>
              <a:rPr lang="ru-RU" dirty="0" smtClean="0">
                <a:solidFill>
                  <a:srgbClr val="00B0F0"/>
                </a:solidFill>
              </a:rPr>
              <a:t>16 </a:t>
            </a:r>
            <a:r>
              <a:rPr lang="ru-RU" dirty="0">
                <a:solidFill>
                  <a:srgbClr val="00B0F0"/>
                </a:solidFill>
              </a:rPr>
              <a:t>г. </a:t>
            </a:r>
            <a:r>
              <a:rPr lang="ru-RU" dirty="0" smtClean="0">
                <a:solidFill>
                  <a:srgbClr val="00B0F0"/>
                </a:solidFill>
              </a:rPr>
              <a:t>Уссурийск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Адрес</a:t>
            </a:r>
            <a:r>
              <a:rPr lang="en-US" dirty="0">
                <a:solidFill>
                  <a:schemeClr val="tx1"/>
                </a:solidFill>
              </a:rPr>
              <a:t>: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ул. Амурская, 41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Директор</a:t>
            </a:r>
            <a:r>
              <a:rPr lang="en-US" dirty="0">
                <a:solidFill>
                  <a:schemeClr val="tx1"/>
                </a:solidFill>
              </a:rPr>
              <a:t>: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Вакуленко А.С.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Кол-во учащихся</a:t>
            </a:r>
            <a:r>
              <a:rPr lang="en-US" dirty="0">
                <a:solidFill>
                  <a:schemeClr val="tx1"/>
                </a:solidFill>
              </a:rPr>
              <a:t>: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1200 </a:t>
            </a:r>
            <a:r>
              <a:rPr lang="ru-RU" dirty="0">
                <a:solidFill>
                  <a:schemeClr val="tx1"/>
                </a:solidFill>
              </a:rPr>
              <a:t>человека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Педагогический состав</a:t>
            </a:r>
            <a:r>
              <a:rPr lang="en-US" dirty="0">
                <a:solidFill>
                  <a:schemeClr val="tx1"/>
                </a:solidFill>
              </a:rPr>
              <a:t>: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28 </a:t>
            </a:r>
            <a:r>
              <a:rPr lang="ru-RU" dirty="0">
                <a:solidFill>
                  <a:schemeClr val="tx1"/>
                </a:solidFill>
              </a:rPr>
              <a:t>учителей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Класс для проведения мониторинга</a:t>
            </a:r>
            <a:r>
              <a:rPr lang="en-US" dirty="0">
                <a:solidFill>
                  <a:schemeClr val="tx1"/>
                </a:solidFill>
              </a:rPr>
              <a:t>: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11</a:t>
            </a:r>
            <a:r>
              <a:rPr lang="en-US" dirty="0" smtClean="0">
                <a:solidFill>
                  <a:schemeClr val="tx1"/>
                </a:solidFill>
              </a:rPr>
              <a:t> “</a:t>
            </a:r>
            <a:r>
              <a:rPr lang="ru-RU" dirty="0" smtClean="0">
                <a:solidFill>
                  <a:schemeClr val="tx1"/>
                </a:solidFill>
              </a:rPr>
              <a:t>Б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( мальчики </a:t>
            </a:r>
            <a:r>
              <a:rPr lang="ru-RU" dirty="0" smtClean="0">
                <a:solidFill>
                  <a:schemeClr val="tx1"/>
                </a:solidFill>
              </a:rPr>
              <a:t>17-18 </a:t>
            </a:r>
            <a:r>
              <a:rPr lang="ru-RU" dirty="0">
                <a:solidFill>
                  <a:schemeClr val="tx1"/>
                </a:solidFill>
              </a:rPr>
              <a:t>лет, </a:t>
            </a:r>
            <a:r>
              <a:rPr lang="ru-RU" dirty="0" smtClean="0">
                <a:solidFill>
                  <a:schemeClr val="tx1"/>
                </a:solidFill>
              </a:rPr>
              <a:t>10 </a:t>
            </a:r>
            <a:r>
              <a:rPr lang="ru-RU" dirty="0">
                <a:solidFill>
                  <a:schemeClr val="tx1"/>
                </a:solidFill>
              </a:rPr>
              <a:t>человек)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Оснащение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Спортивный зал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Колодки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Секундомер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Фишки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Цифровые инструменты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753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Результаты мониторинга</a:t>
            </a:r>
            <a:br>
              <a:rPr lang="ru-RU" dirty="0"/>
            </a:br>
            <a:r>
              <a:rPr lang="ru-RU" dirty="0"/>
              <a:t>( диаграмма)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946569"/>
              </p:ext>
            </p:extLst>
          </p:nvPr>
        </p:nvGraphicFramePr>
        <p:xfrm>
          <a:off x="869452" y="2125754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1132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Выводы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963" y="1690326"/>
            <a:ext cx="8596668" cy="3880773"/>
          </a:xfrm>
        </p:spPr>
        <p:txBody>
          <a:bodyPr/>
          <a:lstStyle/>
          <a:p>
            <a:r>
              <a:rPr lang="ru-RU" dirty="0"/>
              <a:t>Изучена структура и нормативно-правовая база </a:t>
            </a:r>
            <a:r>
              <a:rPr lang="ru-RU" dirty="0" smtClean="0"/>
              <a:t>МБОУ </a:t>
            </a:r>
            <a:r>
              <a:rPr lang="ru-RU" dirty="0"/>
              <a:t>СОШ № </a:t>
            </a:r>
            <a:r>
              <a:rPr lang="ru-RU" dirty="0" smtClean="0"/>
              <a:t>16 </a:t>
            </a:r>
            <a:r>
              <a:rPr lang="ru-RU" dirty="0" err="1" smtClean="0"/>
              <a:t>г.Уссурийск</a:t>
            </a:r>
            <a:r>
              <a:rPr lang="ru-RU" dirty="0" smtClean="0"/>
              <a:t>, </a:t>
            </a:r>
            <a:r>
              <a:rPr lang="ru-RU" dirty="0"/>
              <a:t>проанализированы ФГОС и РПД по физической культуре.</a:t>
            </a:r>
          </a:p>
          <a:p>
            <a:r>
              <a:rPr lang="ru-RU" dirty="0"/>
              <a:t>Разработаны документы планирования</a:t>
            </a:r>
            <a:r>
              <a:rPr lang="en-US" dirty="0"/>
              <a:t>:</a:t>
            </a:r>
            <a:r>
              <a:rPr lang="ru-RU" dirty="0"/>
              <a:t> тематический план на четверть и план-конспекта урока для </a:t>
            </a:r>
            <a:r>
              <a:rPr lang="ru-RU" dirty="0" smtClean="0"/>
              <a:t>11 </a:t>
            </a:r>
            <a:r>
              <a:rPr lang="ru-RU" dirty="0"/>
              <a:t>класса.</a:t>
            </a:r>
          </a:p>
          <a:p>
            <a:r>
              <a:rPr lang="ru-RU" dirty="0"/>
              <a:t>Проведены педагогические наблюдения и мониторинг физической подготовленности учащихся с использованием </a:t>
            </a:r>
            <a:r>
              <a:rPr lang="en-US" dirty="0"/>
              <a:t>Excel</a:t>
            </a:r>
            <a:r>
              <a:rPr lang="ru-RU" dirty="0"/>
              <a:t>. Выявлено, что средний УФП </a:t>
            </a:r>
            <a:r>
              <a:rPr lang="ru-RU"/>
              <a:t>класса </a:t>
            </a:r>
            <a:r>
              <a:rPr lang="ru-RU" smtClean="0"/>
              <a:t>(40%)</a:t>
            </a:r>
            <a:r>
              <a:rPr lang="en-US" dirty="0"/>
              <a:t>; </a:t>
            </a:r>
            <a:r>
              <a:rPr lang="ru-RU" dirty="0"/>
              <a:t>проблемная зона – гибкость.</a:t>
            </a:r>
          </a:p>
          <a:p>
            <a:r>
              <a:rPr lang="ru-RU" dirty="0"/>
              <a:t>Сформирована компетенция ОПК-9</a:t>
            </a:r>
            <a:r>
              <a:rPr lang="en-US" dirty="0"/>
              <a:t>:</a:t>
            </a:r>
            <a:r>
              <a:rPr lang="ru-RU" dirty="0"/>
              <a:t> способность использовать информационные технологии для решения задач профессиональной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89890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223</Words>
  <Application>Microsoft Office PowerPoint</Application>
  <PresentationFormat>Широкоэкранный</PresentationFormat>
  <Paragraphs>34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Trebuchet MS</vt:lpstr>
      <vt:lpstr>Wingdings</vt:lpstr>
      <vt:lpstr>Wingdings 3</vt:lpstr>
      <vt:lpstr>Аспект</vt:lpstr>
      <vt:lpstr>Отчёт по учебной технологической практике </vt:lpstr>
      <vt:lpstr>Цель и задачи практики</vt:lpstr>
      <vt:lpstr>База практики</vt:lpstr>
      <vt:lpstr>Результаты мониторинга ( диаграмма)</vt:lpstr>
      <vt:lpstr>Выводы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учебной технологической практике</dc:title>
  <dc:creator>Admin</dc:creator>
  <cp:lastModifiedBy>Admin</cp:lastModifiedBy>
  <cp:revision>2</cp:revision>
  <dcterms:created xsi:type="dcterms:W3CDTF">2026-06-02T11:52:52Z</dcterms:created>
  <dcterms:modified xsi:type="dcterms:W3CDTF">2026-06-02T12:02:14Z</dcterms:modified>
</cp:coreProperties>
</file>