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9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27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image" Target="../media/image9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image" Target="../media/image16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image" Target="../media/image9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image" Target="../media/image1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2B3074-466C-43C6-A0F6-774A64B014C5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063B4F-9F03-4720-9F75-2ECABD256809}">
      <dgm:prSet phldrT="[Текст]" custT="1"/>
      <dgm:spPr/>
      <dgm:t>
        <a:bodyPr/>
        <a:lstStyle/>
        <a:p>
          <a:r>
            <a: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Административные</a:t>
          </a:r>
        </a:p>
      </dgm:t>
    </dgm:pt>
    <dgm:pt modelId="{95E6EE47-C071-4027-9976-423FFF52D721}" type="parTrans" cxnId="{FC4D23AE-34F6-4220-93DA-C9692CD56C09}">
      <dgm:prSet/>
      <dgm:spPr/>
      <dgm:t>
        <a:bodyPr/>
        <a:lstStyle/>
        <a:p>
          <a:endParaRPr lang="ru-RU" sz="4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8C19A9-1C7D-467E-8CFF-AAB2DCC75C7D}" type="sibTrans" cxnId="{FC4D23AE-34F6-4220-93DA-C9692CD56C09}">
      <dgm:prSet/>
      <dgm:spPr/>
      <dgm:t>
        <a:bodyPr/>
        <a:lstStyle/>
        <a:p>
          <a:endParaRPr lang="ru-RU" sz="4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7895D6-9127-4061-A3BA-E39E94531E94}">
      <dgm:prSet custT="1"/>
      <dgm:spPr/>
      <dgm:t>
        <a:bodyPr/>
        <a:lstStyle/>
        <a:p>
          <a:r>
            <a:rPr lang="ru-RU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Экономические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BCC263-E29F-4790-BAD6-7C85A3CE08A2}" type="parTrans" cxnId="{D56F62D9-D491-46C4-8B89-41360675F3B2}">
      <dgm:prSet/>
      <dgm:spPr/>
      <dgm:t>
        <a:bodyPr/>
        <a:lstStyle/>
        <a:p>
          <a:endParaRPr lang="ru-RU" sz="4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86A17E-8B98-4BEC-BCE1-B19E3DB612F2}" type="sibTrans" cxnId="{D56F62D9-D491-46C4-8B89-41360675F3B2}">
      <dgm:prSet/>
      <dgm:spPr/>
      <dgm:t>
        <a:bodyPr/>
        <a:lstStyle/>
        <a:p>
          <a:endParaRPr lang="ru-RU" sz="4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B35DCA-355D-4C87-8402-84B425FBD501}">
      <dgm:prSet custT="1"/>
      <dgm:spPr/>
      <dgm:t>
        <a:bodyPr/>
        <a:lstStyle/>
        <a:p>
          <a:r>
            <a:rPr lang="ru-RU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Социально-психологические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10DF14-7C97-46FD-BFC6-84A3592BF5DF}" type="parTrans" cxnId="{2BB85D25-B31D-4677-9830-9BC4639C313E}">
      <dgm:prSet/>
      <dgm:spPr/>
      <dgm:t>
        <a:bodyPr/>
        <a:lstStyle/>
        <a:p>
          <a:endParaRPr lang="ru-RU" sz="4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AC8947-17D1-4497-8903-D165A0C21C0C}" type="sibTrans" cxnId="{2BB85D25-B31D-4677-9830-9BC4639C313E}">
      <dgm:prSet/>
      <dgm:spPr/>
      <dgm:t>
        <a:bodyPr/>
        <a:lstStyle/>
        <a:p>
          <a:endParaRPr lang="ru-RU" sz="4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BE79BF-38A0-4DAC-B058-34C7011EC7CF}" type="pres">
      <dgm:prSet presAssocID="{872B3074-466C-43C6-A0F6-774A64B014C5}" presName="diagram" presStyleCnt="0">
        <dgm:presLayoutVars>
          <dgm:dir/>
          <dgm:resizeHandles val="exact"/>
        </dgm:presLayoutVars>
      </dgm:prSet>
      <dgm:spPr/>
    </dgm:pt>
    <dgm:pt modelId="{28CCAFA1-92A6-4AA9-A72B-1C48C4DBFF3B}" type="pres">
      <dgm:prSet presAssocID="{C9063B4F-9F03-4720-9F75-2ECABD256809}" presName="node" presStyleLbl="node1" presStyleIdx="0" presStyleCnt="3">
        <dgm:presLayoutVars>
          <dgm:bulletEnabled val="1"/>
        </dgm:presLayoutVars>
      </dgm:prSet>
      <dgm:spPr/>
    </dgm:pt>
    <dgm:pt modelId="{02F1CA12-368A-48A9-AB5C-3D0907368081}" type="pres">
      <dgm:prSet presAssocID="{CD8C19A9-1C7D-467E-8CFF-AAB2DCC75C7D}" presName="sibTrans" presStyleCnt="0"/>
      <dgm:spPr/>
    </dgm:pt>
    <dgm:pt modelId="{3C8E910E-C06D-43A5-88AA-6EFF6C218EB4}" type="pres">
      <dgm:prSet presAssocID="{047895D6-9127-4061-A3BA-E39E94531E94}" presName="node" presStyleLbl="node1" presStyleIdx="1" presStyleCnt="3" custScaleX="75715">
        <dgm:presLayoutVars>
          <dgm:bulletEnabled val="1"/>
        </dgm:presLayoutVars>
      </dgm:prSet>
      <dgm:spPr/>
    </dgm:pt>
    <dgm:pt modelId="{142EF8DD-36AE-475C-BEF7-D72FC1ED15AA}" type="pres">
      <dgm:prSet presAssocID="{0386A17E-8B98-4BEC-BCE1-B19E3DB612F2}" presName="sibTrans" presStyleCnt="0"/>
      <dgm:spPr/>
    </dgm:pt>
    <dgm:pt modelId="{5AAFA8E6-6F8B-4E79-A80C-5D0480C4B9A6}" type="pres">
      <dgm:prSet presAssocID="{76B35DCA-355D-4C87-8402-84B425FBD501}" presName="node" presStyleLbl="node1" presStyleIdx="2" presStyleCnt="3">
        <dgm:presLayoutVars>
          <dgm:bulletEnabled val="1"/>
        </dgm:presLayoutVars>
      </dgm:prSet>
      <dgm:spPr/>
    </dgm:pt>
  </dgm:ptLst>
  <dgm:cxnLst>
    <dgm:cxn modelId="{2BB85D25-B31D-4677-9830-9BC4639C313E}" srcId="{872B3074-466C-43C6-A0F6-774A64B014C5}" destId="{76B35DCA-355D-4C87-8402-84B425FBD501}" srcOrd="2" destOrd="0" parTransId="{0610DF14-7C97-46FD-BFC6-84A3592BF5DF}" sibTransId="{FAAC8947-17D1-4497-8903-D165A0C21C0C}"/>
    <dgm:cxn modelId="{AA677F3C-0619-4204-AF81-9B80D02A5526}" type="presOf" srcId="{76B35DCA-355D-4C87-8402-84B425FBD501}" destId="{5AAFA8E6-6F8B-4E79-A80C-5D0480C4B9A6}" srcOrd="0" destOrd="0" presId="urn:microsoft.com/office/officeart/2005/8/layout/default"/>
    <dgm:cxn modelId="{9A00FDA8-217B-4D2E-8A9A-42B9AA1FD30A}" type="presOf" srcId="{C9063B4F-9F03-4720-9F75-2ECABD256809}" destId="{28CCAFA1-92A6-4AA9-A72B-1C48C4DBFF3B}" srcOrd="0" destOrd="0" presId="urn:microsoft.com/office/officeart/2005/8/layout/default"/>
    <dgm:cxn modelId="{FC4D23AE-34F6-4220-93DA-C9692CD56C09}" srcId="{872B3074-466C-43C6-A0F6-774A64B014C5}" destId="{C9063B4F-9F03-4720-9F75-2ECABD256809}" srcOrd="0" destOrd="0" parTransId="{95E6EE47-C071-4027-9976-423FFF52D721}" sibTransId="{CD8C19A9-1C7D-467E-8CFF-AAB2DCC75C7D}"/>
    <dgm:cxn modelId="{31F1E3BA-823A-442E-B557-D4967FBD9998}" type="presOf" srcId="{047895D6-9127-4061-A3BA-E39E94531E94}" destId="{3C8E910E-C06D-43A5-88AA-6EFF6C218EB4}" srcOrd="0" destOrd="0" presId="urn:microsoft.com/office/officeart/2005/8/layout/default"/>
    <dgm:cxn modelId="{D56F62D9-D491-46C4-8B89-41360675F3B2}" srcId="{872B3074-466C-43C6-A0F6-774A64B014C5}" destId="{047895D6-9127-4061-A3BA-E39E94531E94}" srcOrd="1" destOrd="0" parTransId="{BABCC263-E29F-4790-BAD6-7C85A3CE08A2}" sibTransId="{0386A17E-8B98-4BEC-BCE1-B19E3DB612F2}"/>
    <dgm:cxn modelId="{7545B1E2-58FA-405D-AC02-BDFC7105CF07}" type="presOf" srcId="{872B3074-466C-43C6-A0F6-774A64B014C5}" destId="{5DBE79BF-38A0-4DAC-B058-34C7011EC7CF}" srcOrd="0" destOrd="0" presId="urn:microsoft.com/office/officeart/2005/8/layout/default"/>
    <dgm:cxn modelId="{271F6565-53EA-40B1-914A-E7971BA8EBC0}" type="presParOf" srcId="{5DBE79BF-38A0-4DAC-B058-34C7011EC7CF}" destId="{28CCAFA1-92A6-4AA9-A72B-1C48C4DBFF3B}" srcOrd="0" destOrd="0" presId="urn:microsoft.com/office/officeart/2005/8/layout/default"/>
    <dgm:cxn modelId="{C972AF19-4741-4A9E-AA01-E7888CAA770F}" type="presParOf" srcId="{5DBE79BF-38A0-4DAC-B058-34C7011EC7CF}" destId="{02F1CA12-368A-48A9-AB5C-3D0907368081}" srcOrd="1" destOrd="0" presId="urn:microsoft.com/office/officeart/2005/8/layout/default"/>
    <dgm:cxn modelId="{499C479F-D805-4986-B318-B9FAE2B6F02A}" type="presParOf" srcId="{5DBE79BF-38A0-4DAC-B058-34C7011EC7CF}" destId="{3C8E910E-C06D-43A5-88AA-6EFF6C218EB4}" srcOrd="2" destOrd="0" presId="urn:microsoft.com/office/officeart/2005/8/layout/default"/>
    <dgm:cxn modelId="{83245899-DDCF-405F-9FCC-35A66B6C4131}" type="presParOf" srcId="{5DBE79BF-38A0-4DAC-B058-34C7011EC7CF}" destId="{142EF8DD-36AE-475C-BEF7-D72FC1ED15AA}" srcOrd="3" destOrd="0" presId="urn:microsoft.com/office/officeart/2005/8/layout/default"/>
    <dgm:cxn modelId="{85D24AC9-8FC7-4B00-A8E7-B35BC9544BF8}" type="presParOf" srcId="{5DBE79BF-38A0-4DAC-B058-34C7011EC7CF}" destId="{5AAFA8E6-6F8B-4E79-A80C-5D0480C4B9A6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53F6A3-F9AA-47BB-9146-A339CB601B87}" type="doc">
      <dgm:prSet loTypeId="urn:microsoft.com/office/officeart/2008/layout/PictureAccent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62CE83-3B3E-4C59-876A-2B2D632C7D85}">
      <dgm:prSet phldrT="[Текст]"/>
      <dgm:spPr/>
      <dgm:t>
        <a:bodyPr/>
        <a:lstStyle/>
        <a:p>
          <a:pPr>
            <a:buNone/>
          </a:pPr>
          <a:r>
            <a:rPr lang="ru-RU" cap="none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Правила </a:t>
          </a:r>
          <a:endParaRPr lang="ru-RU" noProof="0" dirty="0">
            <a:solidFill>
              <a:schemeClr val="tx1"/>
            </a:solidFill>
          </a:endParaRPr>
        </a:p>
      </dgm:t>
    </dgm:pt>
    <dgm:pt modelId="{29C74B20-DEA0-4907-B481-668AE9DEAD81}" type="parTrans" cxnId="{E590054A-C4D2-46F1-8C31-2F15B52A677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86322FA-B6C6-4D95-ADF5-339CEA5CC80D}" type="sibTrans" cxnId="{E590054A-C4D2-46F1-8C31-2F15B52A677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BF7E3A9-0138-4CFF-9A6D-1E04C00D3CFB}">
      <dgm:prSet phldrT="[Текст]"/>
      <dgm:spPr/>
      <dgm:t>
        <a:bodyPr/>
        <a:lstStyle/>
        <a:p>
          <a:r>
            <a:rPr lang="ru-RU" cap="none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Регламенты</a:t>
          </a:r>
          <a:endParaRPr lang="ru-RU" noProof="0" dirty="0">
            <a:solidFill>
              <a:schemeClr val="tx1"/>
            </a:solidFill>
          </a:endParaRPr>
        </a:p>
      </dgm:t>
    </dgm:pt>
    <dgm:pt modelId="{E7290FA6-4249-49A1-8219-28B474A7DC87}" type="parTrans" cxnId="{2D0DC98C-2A1B-4258-BF7E-F8E0708A2CA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456EDFC-1E40-419D-89EC-31735459F47D}" type="sibTrans" cxnId="{2D0DC98C-2A1B-4258-BF7E-F8E0708A2CA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DF788C4-90CA-4E3D-A17F-CADF8A2DADCF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Приказы</a:t>
          </a:r>
        </a:p>
      </dgm:t>
    </dgm:pt>
    <dgm:pt modelId="{3AD7C1A8-C92D-44C5-B9CD-89B28089A133}" type="parTrans" cxnId="{DA37A7EA-D267-47B7-B089-38D2EDE3AB7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B8C457F-310E-4F21-8C6B-FAB5299E5465}" type="sibTrans" cxnId="{DA37A7EA-D267-47B7-B089-38D2EDE3AB7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9DF7FEF-6432-4F6F-8040-0544CD4D00CA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Стандарты обслуживания</a:t>
          </a:r>
        </a:p>
      </dgm:t>
    </dgm:pt>
    <dgm:pt modelId="{5B9DEDD0-AB2F-48F2-82D7-CA524F4A7486}" type="parTrans" cxnId="{BC4ACA37-6628-4CF6-90EA-1BA4DA3524AA}">
      <dgm:prSet/>
      <dgm:spPr/>
      <dgm:t>
        <a:bodyPr/>
        <a:lstStyle/>
        <a:p>
          <a:endParaRPr lang="ru-RU"/>
        </a:p>
      </dgm:t>
    </dgm:pt>
    <dgm:pt modelId="{4D71E711-89EA-4E8A-88C3-1849D4F5DE24}" type="sibTrans" cxnId="{BC4ACA37-6628-4CF6-90EA-1BA4DA3524AA}">
      <dgm:prSet/>
      <dgm:spPr/>
      <dgm:t>
        <a:bodyPr/>
        <a:lstStyle/>
        <a:p>
          <a:endParaRPr lang="ru-RU"/>
        </a:p>
      </dgm:t>
    </dgm:pt>
    <dgm:pt modelId="{1A74C188-09CC-40B7-91C6-4CE7238AC05F}" type="pres">
      <dgm:prSet presAssocID="{2853F6A3-F9AA-47BB-9146-A339CB601B87}" presName="Name0" presStyleCnt="0">
        <dgm:presLayoutVars>
          <dgm:dir/>
        </dgm:presLayoutVars>
      </dgm:prSet>
      <dgm:spPr/>
    </dgm:pt>
    <dgm:pt modelId="{137FFA50-4598-430D-A53F-78E1D1E2D6C6}" type="pres">
      <dgm:prSet presAssocID="{1F62CE83-3B3E-4C59-876A-2B2D632C7D85}" presName="composite" presStyleCnt="0"/>
      <dgm:spPr/>
    </dgm:pt>
    <dgm:pt modelId="{8F3956B0-7108-4F2C-B0D0-2E2F169F24B5}" type="pres">
      <dgm:prSet presAssocID="{1F62CE83-3B3E-4C59-876A-2B2D632C7D85}" presName="Image" presStyleLbl="alig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BB017313-0BEB-41C4-8368-DD53D3E31F04}" type="pres">
      <dgm:prSet presAssocID="{1F62CE83-3B3E-4C59-876A-2B2D632C7D85}" presName="Parent" presStyleLbl="revTx" presStyleIdx="0" presStyleCnt="4">
        <dgm:presLayoutVars>
          <dgm:bulletEnabled val="1"/>
        </dgm:presLayoutVars>
      </dgm:prSet>
      <dgm:spPr/>
    </dgm:pt>
    <dgm:pt modelId="{E1F8E039-4319-4DAA-A49A-4E100746E530}" type="pres">
      <dgm:prSet presAssocID="{D86322FA-B6C6-4D95-ADF5-339CEA5CC80D}" presName="sibTrans" presStyleCnt="0"/>
      <dgm:spPr/>
    </dgm:pt>
    <dgm:pt modelId="{8548BC1F-E5DD-4C67-955A-3563DC7C2653}" type="pres">
      <dgm:prSet presAssocID="{BBF7E3A9-0138-4CFF-9A6D-1E04C00D3CFB}" presName="composite" presStyleCnt="0"/>
      <dgm:spPr/>
    </dgm:pt>
    <dgm:pt modelId="{8C4BD73A-B718-44F9-B4B8-3EF48ECCF1CC}" type="pres">
      <dgm:prSet presAssocID="{BBF7E3A9-0138-4CFF-9A6D-1E04C00D3CFB}" presName="Image" presStyleLbl="alig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C9864BF6-EE86-4358-B566-57B11F4F71A2}" type="pres">
      <dgm:prSet presAssocID="{BBF7E3A9-0138-4CFF-9A6D-1E04C00D3CFB}" presName="Parent" presStyleLbl="revTx" presStyleIdx="1" presStyleCnt="4">
        <dgm:presLayoutVars>
          <dgm:bulletEnabled val="1"/>
        </dgm:presLayoutVars>
      </dgm:prSet>
      <dgm:spPr/>
    </dgm:pt>
    <dgm:pt modelId="{45194914-0439-4F63-BADD-7353780D89EE}" type="pres">
      <dgm:prSet presAssocID="{C456EDFC-1E40-419D-89EC-31735459F47D}" presName="sibTrans" presStyleCnt="0"/>
      <dgm:spPr/>
    </dgm:pt>
    <dgm:pt modelId="{EBFF2C0D-B1D8-4989-AB0A-09971F475683}" type="pres">
      <dgm:prSet presAssocID="{5DF788C4-90CA-4E3D-A17F-CADF8A2DADCF}" presName="composite" presStyleCnt="0"/>
      <dgm:spPr/>
    </dgm:pt>
    <dgm:pt modelId="{B47B4CCE-CAB2-4C16-89EE-538E13929898}" type="pres">
      <dgm:prSet presAssocID="{5DF788C4-90CA-4E3D-A17F-CADF8A2DADCF}" presName="Image" presStyleLbl="alig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Доктор in Office"/>
        </a:ext>
      </dgm:extLst>
    </dgm:pt>
    <dgm:pt modelId="{88C6116E-8734-44C2-B382-B503E1C82A35}" type="pres">
      <dgm:prSet presAssocID="{5DF788C4-90CA-4E3D-A17F-CADF8A2DADCF}" presName="Parent" presStyleLbl="revTx" presStyleIdx="2" presStyleCnt="4">
        <dgm:presLayoutVars>
          <dgm:bulletEnabled val="1"/>
        </dgm:presLayoutVars>
      </dgm:prSet>
      <dgm:spPr/>
    </dgm:pt>
    <dgm:pt modelId="{739BBB5B-EDAA-4DB0-8FBB-4DD9109AA60D}" type="pres">
      <dgm:prSet presAssocID="{2B8C457F-310E-4F21-8C6B-FAB5299E5465}" presName="sibTrans" presStyleCnt="0"/>
      <dgm:spPr/>
    </dgm:pt>
    <dgm:pt modelId="{CBA7547C-9E49-4D23-A0E6-F9B0CFDC9B47}" type="pres">
      <dgm:prSet presAssocID="{B9DF7FEF-6432-4F6F-8040-0544CD4D00CA}" presName="composite" presStyleCnt="0"/>
      <dgm:spPr/>
    </dgm:pt>
    <dgm:pt modelId="{3837238C-386D-47D6-AEED-3BE3F822C620}" type="pres">
      <dgm:prSet presAssocID="{B9DF7FEF-6432-4F6F-8040-0544CD4D00CA}" presName="Image" presStyleLbl="alig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45EAC067-6319-4D99-8428-B73252F5C5F6}" type="pres">
      <dgm:prSet presAssocID="{B9DF7FEF-6432-4F6F-8040-0544CD4D00CA}" presName="Parent" presStyleLbl="revTx" presStyleIdx="3" presStyleCnt="4">
        <dgm:presLayoutVars>
          <dgm:bulletEnabled val="1"/>
        </dgm:presLayoutVars>
      </dgm:prSet>
      <dgm:spPr/>
    </dgm:pt>
  </dgm:ptLst>
  <dgm:cxnLst>
    <dgm:cxn modelId="{53FD0726-A7B5-4CCB-B3B1-56F153F161A8}" type="presOf" srcId="{2853F6A3-F9AA-47BB-9146-A339CB601B87}" destId="{1A74C188-09CC-40B7-91C6-4CE7238AC05F}" srcOrd="0" destOrd="0" presId="urn:microsoft.com/office/officeart/2008/layout/PictureAccentBlocks"/>
    <dgm:cxn modelId="{E778992A-1620-4289-B04A-D19271877349}" type="presOf" srcId="{B9DF7FEF-6432-4F6F-8040-0544CD4D00CA}" destId="{45EAC067-6319-4D99-8428-B73252F5C5F6}" srcOrd="0" destOrd="0" presId="urn:microsoft.com/office/officeart/2008/layout/PictureAccentBlocks"/>
    <dgm:cxn modelId="{BC4ACA37-6628-4CF6-90EA-1BA4DA3524AA}" srcId="{2853F6A3-F9AA-47BB-9146-A339CB601B87}" destId="{B9DF7FEF-6432-4F6F-8040-0544CD4D00CA}" srcOrd="3" destOrd="0" parTransId="{5B9DEDD0-AB2F-48F2-82D7-CA524F4A7486}" sibTransId="{4D71E711-89EA-4E8A-88C3-1849D4F5DE24}"/>
    <dgm:cxn modelId="{746BC75E-68C6-4B13-B320-C35987DE756D}" type="presOf" srcId="{BBF7E3A9-0138-4CFF-9A6D-1E04C00D3CFB}" destId="{C9864BF6-EE86-4358-B566-57B11F4F71A2}" srcOrd="0" destOrd="0" presId="urn:microsoft.com/office/officeart/2008/layout/PictureAccentBlocks"/>
    <dgm:cxn modelId="{E590054A-C4D2-46F1-8C31-2F15B52A6775}" srcId="{2853F6A3-F9AA-47BB-9146-A339CB601B87}" destId="{1F62CE83-3B3E-4C59-876A-2B2D632C7D85}" srcOrd="0" destOrd="0" parTransId="{29C74B20-DEA0-4907-B481-668AE9DEAD81}" sibTransId="{D86322FA-B6C6-4D95-ADF5-339CEA5CC80D}"/>
    <dgm:cxn modelId="{3467538B-7247-4725-8EFE-3FBD63DFA695}" type="presOf" srcId="{1F62CE83-3B3E-4C59-876A-2B2D632C7D85}" destId="{BB017313-0BEB-41C4-8368-DD53D3E31F04}" srcOrd="0" destOrd="0" presId="urn:microsoft.com/office/officeart/2008/layout/PictureAccentBlocks"/>
    <dgm:cxn modelId="{2D0DC98C-2A1B-4258-BF7E-F8E0708A2CA7}" srcId="{2853F6A3-F9AA-47BB-9146-A339CB601B87}" destId="{BBF7E3A9-0138-4CFF-9A6D-1E04C00D3CFB}" srcOrd="1" destOrd="0" parTransId="{E7290FA6-4249-49A1-8219-28B474A7DC87}" sibTransId="{C456EDFC-1E40-419D-89EC-31735459F47D}"/>
    <dgm:cxn modelId="{B93EF3B7-ECD7-4DD9-AA96-6DD4B95321F8}" type="presOf" srcId="{5DF788C4-90CA-4E3D-A17F-CADF8A2DADCF}" destId="{88C6116E-8734-44C2-B382-B503E1C82A35}" srcOrd="0" destOrd="0" presId="urn:microsoft.com/office/officeart/2008/layout/PictureAccentBlocks"/>
    <dgm:cxn modelId="{DA37A7EA-D267-47B7-B089-38D2EDE3AB77}" srcId="{2853F6A3-F9AA-47BB-9146-A339CB601B87}" destId="{5DF788C4-90CA-4E3D-A17F-CADF8A2DADCF}" srcOrd="2" destOrd="0" parTransId="{3AD7C1A8-C92D-44C5-B9CD-89B28089A133}" sibTransId="{2B8C457F-310E-4F21-8C6B-FAB5299E5465}"/>
    <dgm:cxn modelId="{E8CDA1BE-0AFA-4070-9C39-9557700D1FC0}" type="presParOf" srcId="{1A74C188-09CC-40B7-91C6-4CE7238AC05F}" destId="{137FFA50-4598-430D-A53F-78E1D1E2D6C6}" srcOrd="0" destOrd="0" presId="urn:microsoft.com/office/officeart/2008/layout/PictureAccentBlocks"/>
    <dgm:cxn modelId="{FD8BDE47-7E01-4195-9FAF-86DA92E042A3}" type="presParOf" srcId="{137FFA50-4598-430D-A53F-78E1D1E2D6C6}" destId="{8F3956B0-7108-4F2C-B0D0-2E2F169F24B5}" srcOrd="0" destOrd="0" presId="urn:microsoft.com/office/officeart/2008/layout/PictureAccentBlocks"/>
    <dgm:cxn modelId="{BC23DF38-3A49-4803-B63B-9989E5818EE0}" type="presParOf" srcId="{137FFA50-4598-430D-A53F-78E1D1E2D6C6}" destId="{BB017313-0BEB-41C4-8368-DD53D3E31F04}" srcOrd="1" destOrd="0" presId="urn:microsoft.com/office/officeart/2008/layout/PictureAccentBlocks"/>
    <dgm:cxn modelId="{1C85137C-D9C0-4682-A6C2-7D611AEE1E05}" type="presParOf" srcId="{1A74C188-09CC-40B7-91C6-4CE7238AC05F}" destId="{E1F8E039-4319-4DAA-A49A-4E100746E530}" srcOrd="1" destOrd="0" presId="urn:microsoft.com/office/officeart/2008/layout/PictureAccentBlocks"/>
    <dgm:cxn modelId="{27DF9D7E-28B0-414F-A060-D9FB33B3CB74}" type="presParOf" srcId="{1A74C188-09CC-40B7-91C6-4CE7238AC05F}" destId="{8548BC1F-E5DD-4C67-955A-3563DC7C2653}" srcOrd="2" destOrd="0" presId="urn:microsoft.com/office/officeart/2008/layout/PictureAccentBlocks"/>
    <dgm:cxn modelId="{EC41522C-3E6A-4A77-A048-EC43C621A492}" type="presParOf" srcId="{8548BC1F-E5DD-4C67-955A-3563DC7C2653}" destId="{8C4BD73A-B718-44F9-B4B8-3EF48ECCF1CC}" srcOrd="0" destOrd="0" presId="urn:microsoft.com/office/officeart/2008/layout/PictureAccentBlocks"/>
    <dgm:cxn modelId="{CC326607-BF0A-4753-8929-37A494EB6B64}" type="presParOf" srcId="{8548BC1F-E5DD-4C67-955A-3563DC7C2653}" destId="{C9864BF6-EE86-4358-B566-57B11F4F71A2}" srcOrd="1" destOrd="0" presId="urn:microsoft.com/office/officeart/2008/layout/PictureAccentBlocks"/>
    <dgm:cxn modelId="{7784B1B6-EE51-485E-AD4E-7A54B1137466}" type="presParOf" srcId="{1A74C188-09CC-40B7-91C6-4CE7238AC05F}" destId="{45194914-0439-4F63-BADD-7353780D89EE}" srcOrd="3" destOrd="0" presId="urn:microsoft.com/office/officeart/2008/layout/PictureAccentBlocks"/>
    <dgm:cxn modelId="{BF696EE6-4BC9-477C-806C-A22F76BC8FB2}" type="presParOf" srcId="{1A74C188-09CC-40B7-91C6-4CE7238AC05F}" destId="{EBFF2C0D-B1D8-4989-AB0A-09971F475683}" srcOrd="4" destOrd="0" presId="urn:microsoft.com/office/officeart/2008/layout/PictureAccentBlocks"/>
    <dgm:cxn modelId="{F5478A07-9AE3-4D18-A764-827D73C3D19D}" type="presParOf" srcId="{EBFF2C0D-B1D8-4989-AB0A-09971F475683}" destId="{B47B4CCE-CAB2-4C16-89EE-538E13929898}" srcOrd="0" destOrd="0" presId="urn:microsoft.com/office/officeart/2008/layout/PictureAccentBlocks"/>
    <dgm:cxn modelId="{E60CC482-1C94-4D92-87E4-D5BEB9BED8FE}" type="presParOf" srcId="{EBFF2C0D-B1D8-4989-AB0A-09971F475683}" destId="{88C6116E-8734-44C2-B382-B503E1C82A35}" srcOrd="1" destOrd="0" presId="urn:microsoft.com/office/officeart/2008/layout/PictureAccentBlocks"/>
    <dgm:cxn modelId="{5E9DA9A4-697F-421B-A8D7-7EB52FD5F89A}" type="presParOf" srcId="{1A74C188-09CC-40B7-91C6-4CE7238AC05F}" destId="{739BBB5B-EDAA-4DB0-8FBB-4DD9109AA60D}" srcOrd="5" destOrd="0" presId="urn:microsoft.com/office/officeart/2008/layout/PictureAccentBlocks"/>
    <dgm:cxn modelId="{CB45168F-CA29-4481-B322-6E9B74C828AE}" type="presParOf" srcId="{1A74C188-09CC-40B7-91C6-4CE7238AC05F}" destId="{CBA7547C-9E49-4D23-A0E6-F9B0CFDC9B47}" srcOrd="6" destOrd="0" presId="urn:microsoft.com/office/officeart/2008/layout/PictureAccentBlocks"/>
    <dgm:cxn modelId="{1282A1B2-6232-484A-89BC-529E987B2FE4}" type="presParOf" srcId="{CBA7547C-9E49-4D23-A0E6-F9B0CFDC9B47}" destId="{3837238C-386D-47D6-AEED-3BE3F822C620}" srcOrd="0" destOrd="0" presId="urn:microsoft.com/office/officeart/2008/layout/PictureAccentBlocks"/>
    <dgm:cxn modelId="{0E5220F6-9A30-43CA-98E8-CA154CD8DFF1}" type="presParOf" srcId="{CBA7547C-9E49-4D23-A0E6-F9B0CFDC9B47}" destId="{45EAC067-6319-4D99-8428-B73252F5C5F6}" srcOrd="1" destOrd="0" presId="urn:microsoft.com/office/officeart/2008/layout/PictureAccent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9B83B9-56CF-4A4D-9AA7-A0AD23B3EE26}" type="doc">
      <dgm:prSet loTypeId="urn:microsoft.com/office/officeart/2008/layout/BendingPictureCaption" loCatId="pictur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BF82FB-C090-4682-9289-D645C9D9F0EF}">
      <dgm:prSet phldrT="[Текст]"/>
      <dgm:spPr/>
      <dgm:t>
        <a:bodyPr/>
        <a:lstStyle/>
        <a:p>
          <a:r>
            <a:rPr lang="ru-RU" b="1">
              <a:solidFill>
                <a:schemeClr val="tx1"/>
              </a:solidFill>
            </a:rPr>
            <a:t>Оплата труда</a:t>
          </a:r>
          <a:endParaRPr lang="ru-RU" b="1" dirty="0">
            <a:solidFill>
              <a:schemeClr val="tx1"/>
            </a:solidFill>
          </a:endParaRPr>
        </a:p>
      </dgm:t>
    </dgm:pt>
    <dgm:pt modelId="{01457379-5FEF-4548-9123-49C24B94F38F}" type="parTrans" cxnId="{1E9C34EE-DE84-4808-9792-22B0141C80C0}">
      <dgm:prSet/>
      <dgm:spPr/>
      <dgm:t>
        <a:bodyPr/>
        <a:lstStyle/>
        <a:p>
          <a:endParaRPr lang="ru-RU"/>
        </a:p>
      </dgm:t>
    </dgm:pt>
    <dgm:pt modelId="{3E816E0A-0DEE-47AF-A519-289B6EFAF38B}" type="sibTrans" cxnId="{1E9C34EE-DE84-4808-9792-22B0141C80C0}">
      <dgm:prSet/>
      <dgm:spPr/>
      <dgm:t>
        <a:bodyPr/>
        <a:lstStyle/>
        <a:p>
          <a:endParaRPr lang="ru-RU"/>
        </a:p>
      </dgm:t>
    </dgm:pt>
    <dgm:pt modelId="{9F276169-CD9A-4472-991B-5A23A33C25C6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Заказ по меню со скидкой</a:t>
          </a:r>
        </a:p>
      </dgm:t>
    </dgm:pt>
    <dgm:pt modelId="{086B5287-ECDC-4563-B998-8F787FAB4C3F}" type="parTrans" cxnId="{17A6DEA6-736C-4232-AEED-511A6700ACAE}">
      <dgm:prSet/>
      <dgm:spPr/>
      <dgm:t>
        <a:bodyPr/>
        <a:lstStyle/>
        <a:p>
          <a:endParaRPr lang="ru-RU"/>
        </a:p>
      </dgm:t>
    </dgm:pt>
    <dgm:pt modelId="{78B7209D-0C31-4F68-86FB-B254DC03F895}" type="sibTrans" cxnId="{17A6DEA6-736C-4232-AEED-511A6700ACAE}">
      <dgm:prSet/>
      <dgm:spPr/>
      <dgm:t>
        <a:bodyPr/>
        <a:lstStyle/>
        <a:p>
          <a:endParaRPr lang="ru-RU"/>
        </a:p>
      </dgm:t>
    </dgm:pt>
    <dgm:pt modelId="{8C9404BC-721D-46D5-B6CA-241F7148814D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Премия</a:t>
          </a:r>
        </a:p>
      </dgm:t>
    </dgm:pt>
    <dgm:pt modelId="{760F9704-2D0E-4D86-93C1-7D9B509E71AE}" type="parTrans" cxnId="{F5714BFB-ECDC-41A3-B874-9F52F69BD28D}">
      <dgm:prSet/>
      <dgm:spPr/>
      <dgm:t>
        <a:bodyPr/>
        <a:lstStyle/>
        <a:p>
          <a:endParaRPr lang="ru-RU"/>
        </a:p>
      </dgm:t>
    </dgm:pt>
    <dgm:pt modelId="{9F47BBF9-0BA0-487C-AE49-95C891619902}" type="sibTrans" cxnId="{F5714BFB-ECDC-41A3-B874-9F52F69BD28D}">
      <dgm:prSet/>
      <dgm:spPr/>
      <dgm:t>
        <a:bodyPr/>
        <a:lstStyle/>
        <a:p>
          <a:endParaRPr lang="ru-RU"/>
        </a:p>
      </dgm:t>
    </dgm:pt>
    <dgm:pt modelId="{E18AC25A-6E74-4909-A214-D7ECE177041B}" type="pres">
      <dgm:prSet presAssocID="{869B83B9-56CF-4A4D-9AA7-A0AD23B3EE26}" presName="diagram" presStyleCnt="0">
        <dgm:presLayoutVars>
          <dgm:dir/>
        </dgm:presLayoutVars>
      </dgm:prSet>
      <dgm:spPr/>
    </dgm:pt>
    <dgm:pt modelId="{E7800F00-5AE2-43C2-AD9F-45A1B3A202E6}" type="pres">
      <dgm:prSet presAssocID="{ADBF82FB-C090-4682-9289-D645C9D9F0EF}" presName="composite" presStyleCnt="0"/>
      <dgm:spPr/>
    </dgm:pt>
    <dgm:pt modelId="{E16ED9AC-2824-431B-A7C4-11D749546696}" type="pres">
      <dgm:prSet presAssocID="{ADBF82FB-C090-4682-9289-D645C9D9F0EF}" presName="Image" presStyleLbl="bgShp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ECFE8433-7914-460B-B243-51B971EFF619}" type="pres">
      <dgm:prSet presAssocID="{ADBF82FB-C090-4682-9289-D645C9D9F0EF}" presName="Parent" presStyleLbl="node0" presStyleIdx="0" presStyleCnt="3">
        <dgm:presLayoutVars>
          <dgm:bulletEnabled val="1"/>
        </dgm:presLayoutVars>
      </dgm:prSet>
      <dgm:spPr/>
    </dgm:pt>
    <dgm:pt modelId="{B78FE5D6-093E-48BB-832C-691F4C5F19B2}" type="pres">
      <dgm:prSet presAssocID="{3E816E0A-0DEE-47AF-A519-289B6EFAF38B}" presName="sibTrans" presStyleCnt="0"/>
      <dgm:spPr/>
    </dgm:pt>
    <dgm:pt modelId="{B206FD29-4CDE-4172-AE5B-44FFEC84726B}" type="pres">
      <dgm:prSet presAssocID="{9F276169-CD9A-4472-991B-5A23A33C25C6}" presName="composite" presStyleCnt="0"/>
      <dgm:spPr/>
    </dgm:pt>
    <dgm:pt modelId="{B8190B5B-BAC0-4B10-913A-AA1AB352D56C}" type="pres">
      <dgm:prSet presAssocID="{9F276169-CD9A-4472-991B-5A23A33C25C6}" presName="Image" presStyleLbl="bgShp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  <dgm:extLst>
        <a:ext uri="{E40237B7-FDA0-4F09-8148-C483321AD2D9}">
          <dgm14:cNvPr xmlns:dgm14="http://schemas.microsoft.com/office/drawing/2010/diagram" id="0" name="" descr="Человек ест суши палочками"/>
        </a:ext>
      </dgm:extLst>
    </dgm:pt>
    <dgm:pt modelId="{2E617768-BCAB-4412-A097-424B5D040847}" type="pres">
      <dgm:prSet presAssocID="{9F276169-CD9A-4472-991B-5A23A33C25C6}" presName="Parent" presStyleLbl="node0" presStyleIdx="1" presStyleCnt="3">
        <dgm:presLayoutVars>
          <dgm:bulletEnabled val="1"/>
        </dgm:presLayoutVars>
      </dgm:prSet>
      <dgm:spPr/>
    </dgm:pt>
    <dgm:pt modelId="{0319D6E4-F390-4525-A2A7-CDEF37B2944E}" type="pres">
      <dgm:prSet presAssocID="{78B7209D-0C31-4F68-86FB-B254DC03F895}" presName="sibTrans" presStyleCnt="0"/>
      <dgm:spPr/>
    </dgm:pt>
    <dgm:pt modelId="{D513F332-E36C-43B2-A4DC-BA35597E03B0}" type="pres">
      <dgm:prSet presAssocID="{8C9404BC-721D-46D5-B6CA-241F7148814D}" presName="composite" presStyleCnt="0"/>
      <dgm:spPr/>
    </dgm:pt>
    <dgm:pt modelId="{1A624241-1841-46BB-8FA9-A6E93F16D7C5}" type="pres">
      <dgm:prSet presAssocID="{8C9404BC-721D-46D5-B6CA-241F7148814D}" presName="Image" presStyleLbl="bgShp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5F28DD36-9909-4736-A032-76538438C95A}" type="pres">
      <dgm:prSet presAssocID="{8C9404BC-721D-46D5-B6CA-241F7148814D}" presName="Parent" presStyleLbl="node0" presStyleIdx="2" presStyleCnt="3">
        <dgm:presLayoutVars>
          <dgm:bulletEnabled val="1"/>
        </dgm:presLayoutVars>
      </dgm:prSet>
      <dgm:spPr/>
    </dgm:pt>
  </dgm:ptLst>
  <dgm:cxnLst>
    <dgm:cxn modelId="{8AAC5A65-E7A9-4502-8793-FB07B9911443}" type="presOf" srcId="{869B83B9-56CF-4A4D-9AA7-A0AD23B3EE26}" destId="{E18AC25A-6E74-4909-A214-D7ECE177041B}" srcOrd="0" destOrd="0" presId="urn:microsoft.com/office/officeart/2008/layout/BendingPictureCaption"/>
    <dgm:cxn modelId="{12765557-1FE4-4367-BF7F-6A5E9C09854E}" type="presOf" srcId="{9F276169-CD9A-4472-991B-5A23A33C25C6}" destId="{2E617768-BCAB-4412-A097-424B5D040847}" srcOrd="0" destOrd="0" presId="urn:microsoft.com/office/officeart/2008/layout/BendingPictureCaption"/>
    <dgm:cxn modelId="{036B1992-C243-48E8-BBEC-41E230711518}" type="presOf" srcId="{8C9404BC-721D-46D5-B6CA-241F7148814D}" destId="{5F28DD36-9909-4736-A032-76538438C95A}" srcOrd="0" destOrd="0" presId="urn:microsoft.com/office/officeart/2008/layout/BendingPictureCaption"/>
    <dgm:cxn modelId="{17A6DEA6-736C-4232-AEED-511A6700ACAE}" srcId="{869B83B9-56CF-4A4D-9AA7-A0AD23B3EE26}" destId="{9F276169-CD9A-4472-991B-5A23A33C25C6}" srcOrd="1" destOrd="0" parTransId="{086B5287-ECDC-4563-B998-8F787FAB4C3F}" sibTransId="{78B7209D-0C31-4F68-86FB-B254DC03F895}"/>
    <dgm:cxn modelId="{4FFCBAE3-643D-4EED-87EA-C16E4611545A}" type="presOf" srcId="{ADBF82FB-C090-4682-9289-D645C9D9F0EF}" destId="{ECFE8433-7914-460B-B243-51B971EFF619}" srcOrd="0" destOrd="0" presId="urn:microsoft.com/office/officeart/2008/layout/BendingPictureCaption"/>
    <dgm:cxn modelId="{1E9C34EE-DE84-4808-9792-22B0141C80C0}" srcId="{869B83B9-56CF-4A4D-9AA7-A0AD23B3EE26}" destId="{ADBF82FB-C090-4682-9289-D645C9D9F0EF}" srcOrd="0" destOrd="0" parTransId="{01457379-5FEF-4548-9123-49C24B94F38F}" sibTransId="{3E816E0A-0DEE-47AF-A519-289B6EFAF38B}"/>
    <dgm:cxn modelId="{F5714BFB-ECDC-41A3-B874-9F52F69BD28D}" srcId="{869B83B9-56CF-4A4D-9AA7-A0AD23B3EE26}" destId="{8C9404BC-721D-46D5-B6CA-241F7148814D}" srcOrd="2" destOrd="0" parTransId="{760F9704-2D0E-4D86-93C1-7D9B509E71AE}" sibTransId="{9F47BBF9-0BA0-487C-AE49-95C891619902}"/>
    <dgm:cxn modelId="{FA964458-6DF2-45CF-917E-CB2345C96323}" type="presParOf" srcId="{E18AC25A-6E74-4909-A214-D7ECE177041B}" destId="{E7800F00-5AE2-43C2-AD9F-45A1B3A202E6}" srcOrd="0" destOrd="0" presId="urn:microsoft.com/office/officeart/2008/layout/BendingPictureCaption"/>
    <dgm:cxn modelId="{D298BFE8-5033-4FEE-82F1-6D388C4F6C80}" type="presParOf" srcId="{E7800F00-5AE2-43C2-AD9F-45A1B3A202E6}" destId="{E16ED9AC-2824-431B-A7C4-11D749546696}" srcOrd="0" destOrd="0" presId="urn:microsoft.com/office/officeart/2008/layout/BendingPictureCaption"/>
    <dgm:cxn modelId="{5D0E5871-8387-4891-A8DF-98F66C551970}" type="presParOf" srcId="{E7800F00-5AE2-43C2-AD9F-45A1B3A202E6}" destId="{ECFE8433-7914-460B-B243-51B971EFF619}" srcOrd="1" destOrd="0" presId="urn:microsoft.com/office/officeart/2008/layout/BendingPictureCaption"/>
    <dgm:cxn modelId="{2E94066D-2C07-454D-A0FC-6A45AAC77114}" type="presParOf" srcId="{E18AC25A-6E74-4909-A214-D7ECE177041B}" destId="{B78FE5D6-093E-48BB-832C-691F4C5F19B2}" srcOrd="1" destOrd="0" presId="urn:microsoft.com/office/officeart/2008/layout/BendingPictureCaption"/>
    <dgm:cxn modelId="{D74BAB56-2EEF-4789-A432-9E4681430DCB}" type="presParOf" srcId="{E18AC25A-6E74-4909-A214-D7ECE177041B}" destId="{B206FD29-4CDE-4172-AE5B-44FFEC84726B}" srcOrd="2" destOrd="0" presId="urn:microsoft.com/office/officeart/2008/layout/BendingPictureCaption"/>
    <dgm:cxn modelId="{4F7F1020-DC19-4AD0-96CD-18E181463B56}" type="presParOf" srcId="{B206FD29-4CDE-4172-AE5B-44FFEC84726B}" destId="{B8190B5B-BAC0-4B10-913A-AA1AB352D56C}" srcOrd="0" destOrd="0" presId="urn:microsoft.com/office/officeart/2008/layout/BendingPictureCaption"/>
    <dgm:cxn modelId="{DEB03361-3CBA-4BA0-BFD5-DF6CD856C49C}" type="presParOf" srcId="{B206FD29-4CDE-4172-AE5B-44FFEC84726B}" destId="{2E617768-BCAB-4412-A097-424B5D040847}" srcOrd="1" destOrd="0" presId="urn:microsoft.com/office/officeart/2008/layout/BendingPictureCaption"/>
    <dgm:cxn modelId="{AADDEA75-68A1-4BB8-A82B-BF0E3F1A4C70}" type="presParOf" srcId="{E18AC25A-6E74-4909-A214-D7ECE177041B}" destId="{0319D6E4-F390-4525-A2A7-CDEF37B2944E}" srcOrd="3" destOrd="0" presId="urn:microsoft.com/office/officeart/2008/layout/BendingPictureCaption"/>
    <dgm:cxn modelId="{18EE46FA-07DD-4F2C-82CB-74002F1AE1E4}" type="presParOf" srcId="{E18AC25A-6E74-4909-A214-D7ECE177041B}" destId="{D513F332-E36C-43B2-A4DC-BA35597E03B0}" srcOrd="4" destOrd="0" presId="urn:microsoft.com/office/officeart/2008/layout/BendingPictureCaption"/>
    <dgm:cxn modelId="{6C4D6E11-F965-4DDB-8E77-47ED4F15DD60}" type="presParOf" srcId="{D513F332-E36C-43B2-A4DC-BA35597E03B0}" destId="{1A624241-1841-46BB-8FA9-A6E93F16D7C5}" srcOrd="0" destOrd="0" presId="urn:microsoft.com/office/officeart/2008/layout/BendingPictureCaption"/>
    <dgm:cxn modelId="{8D63C3AC-7578-46D5-BBA8-642134A8824B}" type="presParOf" srcId="{D513F332-E36C-43B2-A4DC-BA35597E03B0}" destId="{5F28DD36-9909-4736-A032-76538438C95A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2B1F41-DCED-4CBB-97F8-565EAEC340C2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0F8634-1C0E-4FD0-8656-1492DDDCC77B}">
      <dgm:prSet phldrT="[Текст]"/>
      <dgm:spPr/>
      <dgm:t>
        <a:bodyPr/>
        <a:lstStyle/>
        <a:p>
          <a:r>
            <a:rPr lang="ru-RU" dirty="0"/>
            <a:t>Похвала</a:t>
          </a:r>
        </a:p>
      </dgm:t>
    </dgm:pt>
    <dgm:pt modelId="{46136236-AE84-4227-93C5-EAC72B590080}" type="parTrans" cxnId="{BCC6432F-62D9-4836-8245-711FDE3343E9}">
      <dgm:prSet/>
      <dgm:spPr/>
      <dgm:t>
        <a:bodyPr/>
        <a:lstStyle/>
        <a:p>
          <a:endParaRPr lang="ru-RU"/>
        </a:p>
      </dgm:t>
    </dgm:pt>
    <dgm:pt modelId="{B3062408-29AC-460F-95BB-D3D5C59B971E}" type="sibTrans" cxnId="{BCC6432F-62D9-4836-8245-711FDE3343E9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Улыбающаяся бизнес-леди с цифровым планшетом, выглядывающая из окна офиса"/>
        </a:ext>
      </dgm:extLst>
    </dgm:pt>
    <dgm:pt modelId="{480E4E07-271A-416B-8387-7F43A90B5331}">
      <dgm:prSet phldrT="[Текст]"/>
      <dgm:spPr/>
      <dgm:t>
        <a:bodyPr/>
        <a:lstStyle/>
        <a:p>
          <a:r>
            <a:rPr lang="ru-RU" dirty="0"/>
            <a:t>Возможность профессионального роста</a:t>
          </a:r>
        </a:p>
      </dgm:t>
    </dgm:pt>
    <dgm:pt modelId="{276521D0-4AF2-4DF1-A040-83C7993F9E4C}" type="parTrans" cxnId="{92EF4C02-1F17-4357-809C-E2D39919EAFE}">
      <dgm:prSet/>
      <dgm:spPr/>
      <dgm:t>
        <a:bodyPr/>
        <a:lstStyle/>
        <a:p>
          <a:endParaRPr lang="ru-RU"/>
        </a:p>
      </dgm:t>
    </dgm:pt>
    <dgm:pt modelId="{A24B4128-4776-4F9C-8B3E-B9E574CE1112}" type="sibTrans" cxnId="{92EF4C02-1F17-4357-809C-E2D39919EAFE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Бизнесмен, использующий цифровой планшет на собрании"/>
        </a:ext>
      </dgm:extLst>
    </dgm:pt>
    <dgm:pt modelId="{FD2D3B0A-7255-4329-A2EE-7E1F4A1A0D6F}">
      <dgm:prSet phldrT="[Текст]"/>
      <dgm:spPr/>
      <dgm:t>
        <a:bodyPr/>
        <a:lstStyle/>
        <a:p>
          <a:r>
            <a:rPr lang="ru-RU" dirty="0"/>
            <a:t>Корпоративные мероприятия</a:t>
          </a:r>
        </a:p>
      </dgm:t>
    </dgm:pt>
    <dgm:pt modelId="{BEC3C23E-80BB-44DF-A59E-BE5F045F97F5}" type="parTrans" cxnId="{C7CE4C27-E09C-4AF7-8428-8FF4775F78B7}">
      <dgm:prSet/>
      <dgm:spPr/>
      <dgm:t>
        <a:bodyPr/>
        <a:lstStyle/>
        <a:p>
          <a:endParaRPr lang="ru-RU"/>
        </a:p>
      </dgm:t>
    </dgm:pt>
    <dgm:pt modelId="{877B76CB-9885-4B92-8863-9EE270AF2C56}" type="sibTrans" cxnId="{C7CE4C27-E09C-4AF7-8428-8FF4775F78B7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Бизнесмен, вытягивающий блок из башни Дженга"/>
        </a:ext>
      </dgm:extLst>
    </dgm:pt>
    <dgm:pt modelId="{49472ABC-7E9D-46BA-8816-8A8F4A3511F7}" type="pres">
      <dgm:prSet presAssocID="{4C2B1F41-DCED-4CBB-97F8-565EAEC340C2}" presName="Name0" presStyleCnt="0">
        <dgm:presLayoutVars>
          <dgm:chMax val="21"/>
          <dgm:chPref val="21"/>
        </dgm:presLayoutVars>
      </dgm:prSet>
      <dgm:spPr/>
    </dgm:pt>
    <dgm:pt modelId="{46D1A392-CFE5-445C-89E3-699D0BD80BFF}" type="pres">
      <dgm:prSet presAssocID="{B50F8634-1C0E-4FD0-8656-1492DDDCC77B}" presName="text1" presStyleCnt="0"/>
      <dgm:spPr/>
    </dgm:pt>
    <dgm:pt modelId="{AF6D657D-DB56-46C1-8041-0D626B951153}" type="pres">
      <dgm:prSet presAssocID="{B50F8634-1C0E-4FD0-8656-1492DDDCC77B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C0C9D28A-EEAF-4357-82DD-FDDA0A84F712}" type="pres">
      <dgm:prSet presAssocID="{B50F8634-1C0E-4FD0-8656-1492DDDCC77B}" presName="textaccent1" presStyleCnt="0"/>
      <dgm:spPr/>
    </dgm:pt>
    <dgm:pt modelId="{4497B884-505F-4A11-9F24-D109F50C67F5}" type="pres">
      <dgm:prSet presAssocID="{B50F8634-1C0E-4FD0-8656-1492DDDCC77B}" presName="accentRepeatNode" presStyleLbl="solidAlignAcc1" presStyleIdx="0" presStyleCnt="6"/>
      <dgm:spPr/>
    </dgm:pt>
    <dgm:pt modelId="{C5278C8E-14D0-4F2A-AFD4-58092047C8ED}" type="pres">
      <dgm:prSet presAssocID="{B3062408-29AC-460F-95BB-D3D5C59B971E}" presName="image1" presStyleCnt="0"/>
      <dgm:spPr/>
    </dgm:pt>
    <dgm:pt modelId="{0EF9C49F-A9D9-41F3-AC95-D325DB6EF371}" type="pres">
      <dgm:prSet presAssocID="{B3062408-29AC-460F-95BB-D3D5C59B971E}" presName="imageRepeatNode" presStyleLbl="alignAcc1" presStyleIdx="0" presStyleCnt="3"/>
      <dgm:spPr/>
    </dgm:pt>
    <dgm:pt modelId="{4E026E5D-2580-4BB7-810E-5BBDAA5067F9}" type="pres">
      <dgm:prSet presAssocID="{B3062408-29AC-460F-95BB-D3D5C59B971E}" presName="imageaccent1" presStyleCnt="0"/>
      <dgm:spPr/>
    </dgm:pt>
    <dgm:pt modelId="{6A56AD60-21B8-4595-A890-3CC7AF6B443D}" type="pres">
      <dgm:prSet presAssocID="{B3062408-29AC-460F-95BB-D3D5C59B971E}" presName="accentRepeatNode" presStyleLbl="solidAlignAcc1" presStyleIdx="1" presStyleCnt="6"/>
      <dgm:spPr/>
    </dgm:pt>
    <dgm:pt modelId="{791DE815-636C-40F3-B429-3F1D63543BB2}" type="pres">
      <dgm:prSet presAssocID="{480E4E07-271A-416B-8387-7F43A90B5331}" presName="text2" presStyleCnt="0"/>
      <dgm:spPr/>
    </dgm:pt>
    <dgm:pt modelId="{C97E07D0-C0E1-4860-BCE4-0AF6CFE5484F}" type="pres">
      <dgm:prSet presAssocID="{480E4E07-271A-416B-8387-7F43A90B5331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F52B4304-0134-46BF-A981-A9D2472A9CCE}" type="pres">
      <dgm:prSet presAssocID="{480E4E07-271A-416B-8387-7F43A90B5331}" presName="textaccent2" presStyleCnt="0"/>
      <dgm:spPr/>
    </dgm:pt>
    <dgm:pt modelId="{DBE8206A-DB29-4690-B68A-0B2CF60B00A8}" type="pres">
      <dgm:prSet presAssocID="{480E4E07-271A-416B-8387-7F43A90B5331}" presName="accentRepeatNode" presStyleLbl="solidAlignAcc1" presStyleIdx="2" presStyleCnt="6"/>
      <dgm:spPr/>
    </dgm:pt>
    <dgm:pt modelId="{2E4B8DFD-BD3D-4463-86B7-CDCE5EF13873}" type="pres">
      <dgm:prSet presAssocID="{A24B4128-4776-4F9C-8B3E-B9E574CE1112}" presName="image2" presStyleCnt="0"/>
      <dgm:spPr/>
    </dgm:pt>
    <dgm:pt modelId="{1A4ED457-B852-4097-A3FB-FA7D6A9DB8D7}" type="pres">
      <dgm:prSet presAssocID="{A24B4128-4776-4F9C-8B3E-B9E574CE1112}" presName="imageRepeatNode" presStyleLbl="alignAcc1" presStyleIdx="1" presStyleCnt="3"/>
      <dgm:spPr/>
    </dgm:pt>
    <dgm:pt modelId="{F328CE23-BCC6-49A6-B29B-B4C7BE89EA2B}" type="pres">
      <dgm:prSet presAssocID="{A24B4128-4776-4F9C-8B3E-B9E574CE1112}" presName="imageaccent2" presStyleCnt="0"/>
      <dgm:spPr/>
    </dgm:pt>
    <dgm:pt modelId="{B6E96D9A-1BB3-401A-BACD-916D649A7B75}" type="pres">
      <dgm:prSet presAssocID="{A24B4128-4776-4F9C-8B3E-B9E574CE1112}" presName="accentRepeatNode" presStyleLbl="solidAlignAcc1" presStyleIdx="3" presStyleCnt="6"/>
      <dgm:spPr/>
    </dgm:pt>
    <dgm:pt modelId="{B06769E2-95B2-40DC-8CF9-82D246A2C63A}" type="pres">
      <dgm:prSet presAssocID="{FD2D3B0A-7255-4329-A2EE-7E1F4A1A0D6F}" presName="text3" presStyleCnt="0"/>
      <dgm:spPr/>
    </dgm:pt>
    <dgm:pt modelId="{1ADF80A6-3D8A-45F3-AAA8-0E2ACB56B405}" type="pres">
      <dgm:prSet presAssocID="{FD2D3B0A-7255-4329-A2EE-7E1F4A1A0D6F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8E8B7D8-EA70-4DD9-BBF6-A3A9E728971A}" type="pres">
      <dgm:prSet presAssocID="{FD2D3B0A-7255-4329-A2EE-7E1F4A1A0D6F}" presName="textaccent3" presStyleCnt="0"/>
      <dgm:spPr/>
    </dgm:pt>
    <dgm:pt modelId="{F39FEF0B-DC2E-4E6A-8023-0FC05374D1E2}" type="pres">
      <dgm:prSet presAssocID="{FD2D3B0A-7255-4329-A2EE-7E1F4A1A0D6F}" presName="accentRepeatNode" presStyleLbl="solidAlignAcc1" presStyleIdx="4" presStyleCnt="6"/>
      <dgm:spPr/>
    </dgm:pt>
    <dgm:pt modelId="{86BFC524-509F-4BFE-97F6-9E5B19F5B83F}" type="pres">
      <dgm:prSet presAssocID="{877B76CB-9885-4B92-8863-9EE270AF2C56}" presName="image3" presStyleCnt="0"/>
      <dgm:spPr/>
    </dgm:pt>
    <dgm:pt modelId="{96B6BE7F-3713-47E2-91C0-67FDEB08C8D0}" type="pres">
      <dgm:prSet presAssocID="{877B76CB-9885-4B92-8863-9EE270AF2C56}" presName="imageRepeatNode" presStyleLbl="alignAcc1" presStyleIdx="2" presStyleCnt="3"/>
      <dgm:spPr/>
    </dgm:pt>
    <dgm:pt modelId="{D1F49030-B5DC-4F8C-9ACA-036D1C88B242}" type="pres">
      <dgm:prSet presAssocID="{877B76CB-9885-4B92-8863-9EE270AF2C56}" presName="imageaccent3" presStyleCnt="0"/>
      <dgm:spPr/>
    </dgm:pt>
    <dgm:pt modelId="{2D9BBC57-B847-48BE-A181-52A8B77D6EAE}" type="pres">
      <dgm:prSet presAssocID="{877B76CB-9885-4B92-8863-9EE270AF2C56}" presName="accentRepeatNode" presStyleLbl="solidAlignAcc1" presStyleIdx="5" presStyleCnt="6"/>
      <dgm:spPr/>
    </dgm:pt>
  </dgm:ptLst>
  <dgm:cxnLst>
    <dgm:cxn modelId="{92EF4C02-1F17-4357-809C-E2D39919EAFE}" srcId="{4C2B1F41-DCED-4CBB-97F8-565EAEC340C2}" destId="{480E4E07-271A-416B-8387-7F43A90B5331}" srcOrd="1" destOrd="0" parTransId="{276521D0-4AF2-4DF1-A040-83C7993F9E4C}" sibTransId="{A24B4128-4776-4F9C-8B3E-B9E574CE1112}"/>
    <dgm:cxn modelId="{80A82D21-CBC8-4DAD-AF09-B661D1B5192B}" type="presOf" srcId="{480E4E07-271A-416B-8387-7F43A90B5331}" destId="{C97E07D0-C0E1-4860-BCE4-0AF6CFE5484F}" srcOrd="0" destOrd="0" presId="urn:microsoft.com/office/officeart/2008/layout/HexagonCluster"/>
    <dgm:cxn modelId="{C7CE4C27-E09C-4AF7-8428-8FF4775F78B7}" srcId="{4C2B1F41-DCED-4CBB-97F8-565EAEC340C2}" destId="{FD2D3B0A-7255-4329-A2EE-7E1F4A1A0D6F}" srcOrd="2" destOrd="0" parTransId="{BEC3C23E-80BB-44DF-A59E-BE5F045F97F5}" sibTransId="{877B76CB-9885-4B92-8863-9EE270AF2C56}"/>
    <dgm:cxn modelId="{42213B2C-BE16-4504-8B98-821754A08A75}" type="presOf" srcId="{FD2D3B0A-7255-4329-A2EE-7E1F4A1A0D6F}" destId="{1ADF80A6-3D8A-45F3-AAA8-0E2ACB56B405}" srcOrd="0" destOrd="0" presId="urn:microsoft.com/office/officeart/2008/layout/HexagonCluster"/>
    <dgm:cxn modelId="{BCC6432F-62D9-4836-8245-711FDE3343E9}" srcId="{4C2B1F41-DCED-4CBB-97F8-565EAEC340C2}" destId="{B50F8634-1C0E-4FD0-8656-1492DDDCC77B}" srcOrd="0" destOrd="0" parTransId="{46136236-AE84-4227-93C5-EAC72B590080}" sibTransId="{B3062408-29AC-460F-95BB-D3D5C59B971E}"/>
    <dgm:cxn modelId="{B34F1580-A6A6-407B-BBFE-32C711382423}" type="presOf" srcId="{B50F8634-1C0E-4FD0-8656-1492DDDCC77B}" destId="{AF6D657D-DB56-46C1-8041-0D626B951153}" srcOrd="0" destOrd="0" presId="urn:microsoft.com/office/officeart/2008/layout/HexagonCluster"/>
    <dgm:cxn modelId="{62336B8E-4CD7-450C-BCAE-2333EDD8935E}" type="presOf" srcId="{A24B4128-4776-4F9C-8B3E-B9E574CE1112}" destId="{1A4ED457-B852-4097-A3FB-FA7D6A9DB8D7}" srcOrd="0" destOrd="0" presId="urn:microsoft.com/office/officeart/2008/layout/HexagonCluster"/>
    <dgm:cxn modelId="{73E50AAE-4257-4A1F-9716-C93C97CB1CE5}" type="presOf" srcId="{4C2B1F41-DCED-4CBB-97F8-565EAEC340C2}" destId="{49472ABC-7E9D-46BA-8816-8A8F4A3511F7}" srcOrd="0" destOrd="0" presId="urn:microsoft.com/office/officeart/2008/layout/HexagonCluster"/>
    <dgm:cxn modelId="{5C1744B6-CA94-4DE8-B80E-A03A3993022B}" type="presOf" srcId="{877B76CB-9885-4B92-8863-9EE270AF2C56}" destId="{96B6BE7F-3713-47E2-91C0-67FDEB08C8D0}" srcOrd="0" destOrd="0" presId="urn:microsoft.com/office/officeart/2008/layout/HexagonCluster"/>
    <dgm:cxn modelId="{0A7FF7EF-0271-45EB-9574-8A62D3022D86}" type="presOf" srcId="{B3062408-29AC-460F-95BB-D3D5C59B971E}" destId="{0EF9C49F-A9D9-41F3-AC95-D325DB6EF371}" srcOrd="0" destOrd="0" presId="urn:microsoft.com/office/officeart/2008/layout/HexagonCluster"/>
    <dgm:cxn modelId="{80B7E687-EBFA-4F92-A27D-234BEA22E14D}" type="presParOf" srcId="{49472ABC-7E9D-46BA-8816-8A8F4A3511F7}" destId="{46D1A392-CFE5-445C-89E3-699D0BD80BFF}" srcOrd="0" destOrd="0" presId="urn:microsoft.com/office/officeart/2008/layout/HexagonCluster"/>
    <dgm:cxn modelId="{43953743-37CB-406A-85A1-DE05C4D61786}" type="presParOf" srcId="{46D1A392-CFE5-445C-89E3-699D0BD80BFF}" destId="{AF6D657D-DB56-46C1-8041-0D626B951153}" srcOrd="0" destOrd="0" presId="urn:microsoft.com/office/officeart/2008/layout/HexagonCluster"/>
    <dgm:cxn modelId="{2CAA758C-A12A-455E-9E19-5386688BE0A7}" type="presParOf" srcId="{49472ABC-7E9D-46BA-8816-8A8F4A3511F7}" destId="{C0C9D28A-EEAF-4357-82DD-FDDA0A84F712}" srcOrd="1" destOrd="0" presId="urn:microsoft.com/office/officeart/2008/layout/HexagonCluster"/>
    <dgm:cxn modelId="{07511233-1F0E-4010-8712-3572D607053A}" type="presParOf" srcId="{C0C9D28A-EEAF-4357-82DD-FDDA0A84F712}" destId="{4497B884-505F-4A11-9F24-D109F50C67F5}" srcOrd="0" destOrd="0" presId="urn:microsoft.com/office/officeart/2008/layout/HexagonCluster"/>
    <dgm:cxn modelId="{8CCA41B0-C395-45DD-BB41-B74C260EAD03}" type="presParOf" srcId="{49472ABC-7E9D-46BA-8816-8A8F4A3511F7}" destId="{C5278C8E-14D0-4F2A-AFD4-58092047C8ED}" srcOrd="2" destOrd="0" presId="urn:microsoft.com/office/officeart/2008/layout/HexagonCluster"/>
    <dgm:cxn modelId="{A016AF82-19EF-45D5-A08B-DD1DB038C10C}" type="presParOf" srcId="{C5278C8E-14D0-4F2A-AFD4-58092047C8ED}" destId="{0EF9C49F-A9D9-41F3-AC95-D325DB6EF371}" srcOrd="0" destOrd="0" presId="urn:microsoft.com/office/officeart/2008/layout/HexagonCluster"/>
    <dgm:cxn modelId="{E5EB3433-1A11-4745-AFE2-DD1752B09AC0}" type="presParOf" srcId="{49472ABC-7E9D-46BA-8816-8A8F4A3511F7}" destId="{4E026E5D-2580-4BB7-810E-5BBDAA5067F9}" srcOrd="3" destOrd="0" presId="urn:microsoft.com/office/officeart/2008/layout/HexagonCluster"/>
    <dgm:cxn modelId="{215A365B-56D9-4EB2-8775-135B9206C266}" type="presParOf" srcId="{4E026E5D-2580-4BB7-810E-5BBDAA5067F9}" destId="{6A56AD60-21B8-4595-A890-3CC7AF6B443D}" srcOrd="0" destOrd="0" presId="urn:microsoft.com/office/officeart/2008/layout/HexagonCluster"/>
    <dgm:cxn modelId="{1B4C0E35-0D58-40D2-A147-01D527D996D5}" type="presParOf" srcId="{49472ABC-7E9D-46BA-8816-8A8F4A3511F7}" destId="{791DE815-636C-40F3-B429-3F1D63543BB2}" srcOrd="4" destOrd="0" presId="urn:microsoft.com/office/officeart/2008/layout/HexagonCluster"/>
    <dgm:cxn modelId="{5287DBCD-D22A-4479-A68B-D6A9C339E861}" type="presParOf" srcId="{791DE815-636C-40F3-B429-3F1D63543BB2}" destId="{C97E07D0-C0E1-4860-BCE4-0AF6CFE5484F}" srcOrd="0" destOrd="0" presId="urn:microsoft.com/office/officeart/2008/layout/HexagonCluster"/>
    <dgm:cxn modelId="{CE01F403-5539-458F-BB64-A67EF5F2D69D}" type="presParOf" srcId="{49472ABC-7E9D-46BA-8816-8A8F4A3511F7}" destId="{F52B4304-0134-46BF-A981-A9D2472A9CCE}" srcOrd="5" destOrd="0" presId="urn:microsoft.com/office/officeart/2008/layout/HexagonCluster"/>
    <dgm:cxn modelId="{5D44D127-C3F3-4925-9873-1114D9913268}" type="presParOf" srcId="{F52B4304-0134-46BF-A981-A9D2472A9CCE}" destId="{DBE8206A-DB29-4690-B68A-0B2CF60B00A8}" srcOrd="0" destOrd="0" presId="urn:microsoft.com/office/officeart/2008/layout/HexagonCluster"/>
    <dgm:cxn modelId="{5F36EA1F-3009-4835-9C89-99E72F469D2A}" type="presParOf" srcId="{49472ABC-7E9D-46BA-8816-8A8F4A3511F7}" destId="{2E4B8DFD-BD3D-4463-86B7-CDCE5EF13873}" srcOrd="6" destOrd="0" presId="urn:microsoft.com/office/officeart/2008/layout/HexagonCluster"/>
    <dgm:cxn modelId="{B3930025-5677-47DE-BAD6-D25E3ECCD3BE}" type="presParOf" srcId="{2E4B8DFD-BD3D-4463-86B7-CDCE5EF13873}" destId="{1A4ED457-B852-4097-A3FB-FA7D6A9DB8D7}" srcOrd="0" destOrd="0" presId="urn:microsoft.com/office/officeart/2008/layout/HexagonCluster"/>
    <dgm:cxn modelId="{E3B14844-7C29-4010-8110-95BCC83A576F}" type="presParOf" srcId="{49472ABC-7E9D-46BA-8816-8A8F4A3511F7}" destId="{F328CE23-BCC6-49A6-B29B-B4C7BE89EA2B}" srcOrd="7" destOrd="0" presId="urn:microsoft.com/office/officeart/2008/layout/HexagonCluster"/>
    <dgm:cxn modelId="{904BD573-2FDD-4539-8CBD-BE3D099F7D39}" type="presParOf" srcId="{F328CE23-BCC6-49A6-B29B-B4C7BE89EA2B}" destId="{B6E96D9A-1BB3-401A-BACD-916D649A7B75}" srcOrd="0" destOrd="0" presId="urn:microsoft.com/office/officeart/2008/layout/HexagonCluster"/>
    <dgm:cxn modelId="{C87ED159-484A-460F-B7DD-0BB4EAB9A033}" type="presParOf" srcId="{49472ABC-7E9D-46BA-8816-8A8F4A3511F7}" destId="{B06769E2-95B2-40DC-8CF9-82D246A2C63A}" srcOrd="8" destOrd="0" presId="urn:microsoft.com/office/officeart/2008/layout/HexagonCluster"/>
    <dgm:cxn modelId="{4126DE1B-51BC-48A8-B9BC-E387BBFD7F63}" type="presParOf" srcId="{B06769E2-95B2-40DC-8CF9-82D246A2C63A}" destId="{1ADF80A6-3D8A-45F3-AAA8-0E2ACB56B405}" srcOrd="0" destOrd="0" presId="urn:microsoft.com/office/officeart/2008/layout/HexagonCluster"/>
    <dgm:cxn modelId="{94B7D9B3-0207-4B32-B928-C173D6B67EB3}" type="presParOf" srcId="{49472ABC-7E9D-46BA-8816-8A8F4A3511F7}" destId="{F8E8B7D8-EA70-4DD9-BBF6-A3A9E728971A}" srcOrd="9" destOrd="0" presId="urn:microsoft.com/office/officeart/2008/layout/HexagonCluster"/>
    <dgm:cxn modelId="{A865F404-9E67-4252-9693-57D862B11BA2}" type="presParOf" srcId="{F8E8B7D8-EA70-4DD9-BBF6-A3A9E728971A}" destId="{F39FEF0B-DC2E-4E6A-8023-0FC05374D1E2}" srcOrd="0" destOrd="0" presId="urn:microsoft.com/office/officeart/2008/layout/HexagonCluster"/>
    <dgm:cxn modelId="{5CB485FF-5DA6-48C9-8149-4DF8C6EAD25C}" type="presParOf" srcId="{49472ABC-7E9D-46BA-8816-8A8F4A3511F7}" destId="{86BFC524-509F-4BFE-97F6-9E5B19F5B83F}" srcOrd="10" destOrd="0" presId="urn:microsoft.com/office/officeart/2008/layout/HexagonCluster"/>
    <dgm:cxn modelId="{BEA14D32-5C45-456B-9736-9D7626DAFFB8}" type="presParOf" srcId="{86BFC524-509F-4BFE-97F6-9E5B19F5B83F}" destId="{96B6BE7F-3713-47E2-91C0-67FDEB08C8D0}" srcOrd="0" destOrd="0" presId="urn:microsoft.com/office/officeart/2008/layout/HexagonCluster"/>
    <dgm:cxn modelId="{63C194B6-AFCE-4C1F-8B22-7D3FBFC6A12A}" type="presParOf" srcId="{49472ABC-7E9D-46BA-8816-8A8F4A3511F7}" destId="{D1F49030-B5DC-4F8C-9ACA-036D1C88B242}" srcOrd="11" destOrd="0" presId="urn:microsoft.com/office/officeart/2008/layout/HexagonCluster"/>
    <dgm:cxn modelId="{A7DF2318-49BF-4241-AF65-7B7340D6B0C1}" type="presParOf" srcId="{D1F49030-B5DC-4F8C-9ACA-036D1C88B242}" destId="{2D9BBC57-B847-48BE-A181-52A8B77D6EAE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0AFE33-CF8A-4B9C-ACF4-92F1AC4B7BD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A653AD-5FE7-4D6A-923F-11486CD827AB}">
      <dgm:prSet phldrT="[Текст]"/>
      <dgm:spPr/>
      <dgm:t>
        <a:bodyPr/>
        <a:lstStyle/>
        <a:p>
          <a:r>
            <a:rPr lang="ru-RU" dirty="0"/>
            <a:t>Дружный коллектив</a:t>
          </a:r>
        </a:p>
      </dgm:t>
    </dgm:pt>
    <dgm:pt modelId="{F9644D6E-8B6F-4322-AA65-4FA03EEC5FD2}" type="parTrans" cxnId="{4B65C2E7-2DBD-4D24-860E-31E78A3CFDA6}">
      <dgm:prSet/>
      <dgm:spPr/>
      <dgm:t>
        <a:bodyPr/>
        <a:lstStyle/>
        <a:p>
          <a:endParaRPr lang="ru-RU"/>
        </a:p>
      </dgm:t>
    </dgm:pt>
    <dgm:pt modelId="{EE408628-4F91-4574-B4C8-950398736516}" type="sibTrans" cxnId="{4B65C2E7-2DBD-4D24-860E-31E78A3CFDA6}">
      <dgm:prSet/>
      <dgm:spPr/>
      <dgm:t>
        <a:bodyPr/>
        <a:lstStyle/>
        <a:p>
          <a:endParaRPr lang="ru-RU"/>
        </a:p>
      </dgm:t>
    </dgm:pt>
    <dgm:pt modelId="{5410335D-3E05-4D31-A8EF-536B048CE320}">
      <dgm:prSet phldrT="[Текст]"/>
      <dgm:spPr/>
      <dgm:t>
        <a:bodyPr/>
        <a:lstStyle/>
        <a:p>
          <a:r>
            <a:rPr lang="ru-RU" dirty="0"/>
            <a:t>Возможность проявления инициативы</a:t>
          </a:r>
        </a:p>
      </dgm:t>
    </dgm:pt>
    <dgm:pt modelId="{F43C9675-9E5A-4659-8C36-B4682FE65E7A}" type="parTrans" cxnId="{9B668B4D-2074-4DAD-9D6F-CDEBC0A79983}">
      <dgm:prSet/>
      <dgm:spPr/>
      <dgm:t>
        <a:bodyPr/>
        <a:lstStyle/>
        <a:p>
          <a:endParaRPr lang="ru-RU"/>
        </a:p>
      </dgm:t>
    </dgm:pt>
    <dgm:pt modelId="{5023F70A-0D4D-474C-B99E-BBC2CF3B3DFA}" type="sibTrans" cxnId="{9B668B4D-2074-4DAD-9D6F-CDEBC0A79983}">
      <dgm:prSet/>
      <dgm:spPr/>
      <dgm:t>
        <a:bodyPr/>
        <a:lstStyle/>
        <a:p>
          <a:endParaRPr lang="ru-RU"/>
        </a:p>
      </dgm:t>
    </dgm:pt>
    <dgm:pt modelId="{B6B41814-769F-4606-B88E-C3485F9F19D1}">
      <dgm:prSet/>
      <dgm:spPr/>
      <dgm:t>
        <a:bodyPr/>
        <a:lstStyle/>
        <a:p>
          <a:r>
            <a:rPr lang="ru-RU" dirty="0" err="1"/>
            <a:t>Командообразование</a:t>
          </a:r>
          <a:endParaRPr lang="ru-RU" dirty="0"/>
        </a:p>
      </dgm:t>
    </dgm:pt>
    <dgm:pt modelId="{F5EBDF9E-9C7C-496D-B367-F96410D13FF2}" type="parTrans" cxnId="{95B08C40-2306-4360-B6F1-1708172D4F56}">
      <dgm:prSet/>
      <dgm:spPr/>
      <dgm:t>
        <a:bodyPr/>
        <a:lstStyle/>
        <a:p>
          <a:endParaRPr lang="ru-RU"/>
        </a:p>
      </dgm:t>
    </dgm:pt>
    <dgm:pt modelId="{CB6A624F-EC7F-4B54-B4D5-4CBEE1AE836A}" type="sibTrans" cxnId="{95B08C40-2306-4360-B6F1-1708172D4F56}">
      <dgm:prSet/>
      <dgm:spPr/>
      <dgm:t>
        <a:bodyPr/>
        <a:lstStyle/>
        <a:p>
          <a:endParaRPr lang="ru-RU"/>
        </a:p>
      </dgm:t>
    </dgm:pt>
    <dgm:pt modelId="{130C25EC-1F53-4BAB-982D-393FFEBAE6E1}" type="pres">
      <dgm:prSet presAssocID="{EA0AFE33-CF8A-4B9C-ACF4-92F1AC4B7BD6}" presName="compositeShape" presStyleCnt="0">
        <dgm:presLayoutVars>
          <dgm:dir/>
          <dgm:resizeHandles/>
        </dgm:presLayoutVars>
      </dgm:prSet>
      <dgm:spPr/>
    </dgm:pt>
    <dgm:pt modelId="{6429DC3E-0192-4DA4-94E7-D8FF18C7B551}" type="pres">
      <dgm:prSet presAssocID="{EA0AFE33-CF8A-4B9C-ACF4-92F1AC4B7BD6}" presName="pyramid" presStyleLbl="node1" presStyleIdx="0" presStyleCnt="1"/>
      <dgm:spPr/>
    </dgm:pt>
    <dgm:pt modelId="{F412B87E-F30B-41D8-BC56-1FAFACA68E2C}" type="pres">
      <dgm:prSet presAssocID="{EA0AFE33-CF8A-4B9C-ACF4-92F1AC4B7BD6}" presName="theList" presStyleCnt="0"/>
      <dgm:spPr/>
    </dgm:pt>
    <dgm:pt modelId="{EDF8FA0E-3840-4F4F-B3E4-6B89010E4A54}" type="pres">
      <dgm:prSet presAssocID="{8DA653AD-5FE7-4D6A-923F-11486CD827AB}" presName="aNode" presStyleLbl="fgAcc1" presStyleIdx="0" presStyleCnt="3">
        <dgm:presLayoutVars>
          <dgm:bulletEnabled val="1"/>
        </dgm:presLayoutVars>
      </dgm:prSet>
      <dgm:spPr/>
    </dgm:pt>
    <dgm:pt modelId="{41F54399-1964-4B26-9662-D5B77F20E789}" type="pres">
      <dgm:prSet presAssocID="{8DA653AD-5FE7-4D6A-923F-11486CD827AB}" presName="aSpace" presStyleCnt="0"/>
      <dgm:spPr/>
    </dgm:pt>
    <dgm:pt modelId="{EC865CFD-EE65-4768-A0E8-AE44DD4F789B}" type="pres">
      <dgm:prSet presAssocID="{5410335D-3E05-4D31-A8EF-536B048CE320}" presName="aNode" presStyleLbl="fgAcc1" presStyleIdx="1" presStyleCnt="3">
        <dgm:presLayoutVars>
          <dgm:bulletEnabled val="1"/>
        </dgm:presLayoutVars>
      </dgm:prSet>
      <dgm:spPr/>
    </dgm:pt>
    <dgm:pt modelId="{2BD2A20C-0DD5-4687-B0AD-9FE81AB2DA8C}" type="pres">
      <dgm:prSet presAssocID="{5410335D-3E05-4D31-A8EF-536B048CE320}" presName="aSpace" presStyleCnt="0"/>
      <dgm:spPr/>
    </dgm:pt>
    <dgm:pt modelId="{477788D0-7621-4011-88D3-CB4D20C63979}" type="pres">
      <dgm:prSet presAssocID="{B6B41814-769F-4606-B88E-C3485F9F19D1}" presName="aNode" presStyleLbl="fgAcc1" presStyleIdx="2" presStyleCnt="3">
        <dgm:presLayoutVars>
          <dgm:bulletEnabled val="1"/>
        </dgm:presLayoutVars>
      </dgm:prSet>
      <dgm:spPr/>
    </dgm:pt>
    <dgm:pt modelId="{D7973BF7-6D60-49AD-910E-D1CB3D5B4423}" type="pres">
      <dgm:prSet presAssocID="{B6B41814-769F-4606-B88E-C3485F9F19D1}" presName="aSpace" presStyleCnt="0"/>
      <dgm:spPr/>
    </dgm:pt>
  </dgm:ptLst>
  <dgm:cxnLst>
    <dgm:cxn modelId="{D8CFCD09-DE81-46E7-8E45-287987E206ED}" type="presOf" srcId="{8DA653AD-5FE7-4D6A-923F-11486CD827AB}" destId="{EDF8FA0E-3840-4F4F-B3E4-6B89010E4A54}" srcOrd="0" destOrd="0" presId="urn:microsoft.com/office/officeart/2005/8/layout/pyramid2"/>
    <dgm:cxn modelId="{95B08C40-2306-4360-B6F1-1708172D4F56}" srcId="{EA0AFE33-CF8A-4B9C-ACF4-92F1AC4B7BD6}" destId="{B6B41814-769F-4606-B88E-C3485F9F19D1}" srcOrd="2" destOrd="0" parTransId="{F5EBDF9E-9C7C-496D-B367-F96410D13FF2}" sibTransId="{CB6A624F-EC7F-4B54-B4D5-4CBEE1AE836A}"/>
    <dgm:cxn modelId="{9B668B4D-2074-4DAD-9D6F-CDEBC0A79983}" srcId="{EA0AFE33-CF8A-4B9C-ACF4-92F1AC4B7BD6}" destId="{5410335D-3E05-4D31-A8EF-536B048CE320}" srcOrd="1" destOrd="0" parTransId="{F43C9675-9E5A-4659-8C36-B4682FE65E7A}" sibTransId="{5023F70A-0D4D-474C-B99E-BBC2CF3B3DFA}"/>
    <dgm:cxn modelId="{6E6E7B79-1EF7-4371-A53F-182BFD262C5E}" type="presOf" srcId="{5410335D-3E05-4D31-A8EF-536B048CE320}" destId="{EC865CFD-EE65-4768-A0E8-AE44DD4F789B}" srcOrd="0" destOrd="0" presId="urn:microsoft.com/office/officeart/2005/8/layout/pyramid2"/>
    <dgm:cxn modelId="{CD0D4892-A5CF-4D61-BB7B-168D5317D99A}" type="presOf" srcId="{EA0AFE33-CF8A-4B9C-ACF4-92F1AC4B7BD6}" destId="{130C25EC-1F53-4BAB-982D-393FFEBAE6E1}" srcOrd="0" destOrd="0" presId="urn:microsoft.com/office/officeart/2005/8/layout/pyramid2"/>
    <dgm:cxn modelId="{64ABB0AC-BF94-46B3-B6C4-6530B736DA5C}" type="presOf" srcId="{B6B41814-769F-4606-B88E-C3485F9F19D1}" destId="{477788D0-7621-4011-88D3-CB4D20C63979}" srcOrd="0" destOrd="0" presId="urn:microsoft.com/office/officeart/2005/8/layout/pyramid2"/>
    <dgm:cxn modelId="{4B65C2E7-2DBD-4D24-860E-31E78A3CFDA6}" srcId="{EA0AFE33-CF8A-4B9C-ACF4-92F1AC4B7BD6}" destId="{8DA653AD-5FE7-4D6A-923F-11486CD827AB}" srcOrd="0" destOrd="0" parTransId="{F9644D6E-8B6F-4322-AA65-4FA03EEC5FD2}" sibTransId="{EE408628-4F91-4574-B4C8-950398736516}"/>
    <dgm:cxn modelId="{282462AC-A245-4FB2-8528-2316297D2932}" type="presParOf" srcId="{130C25EC-1F53-4BAB-982D-393FFEBAE6E1}" destId="{6429DC3E-0192-4DA4-94E7-D8FF18C7B551}" srcOrd="0" destOrd="0" presId="urn:microsoft.com/office/officeart/2005/8/layout/pyramid2"/>
    <dgm:cxn modelId="{84ECD6A8-34A2-4B41-AD76-FB9FDBCCD961}" type="presParOf" srcId="{130C25EC-1F53-4BAB-982D-393FFEBAE6E1}" destId="{F412B87E-F30B-41D8-BC56-1FAFACA68E2C}" srcOrd="1" destOrd="0" presId="urn:microsoft.com/office/officeart/2005/8/layout/pyramid2"/>
    <dgm:cxn modelId="{BD245067-E579-4E84-93EB-5F41891851F7}" type="presParOf" srcId="{F412B87E-F30B-41D8-BC56-1FAFACA68E2C}" destId="{EDF8FA0E-3840-4F4F-B3E4-6B89010E4A54}" srcOrd="0" destOrd="0" presId="urn:microsoft.com/office/officeart/2005/8/layout/pyramid2"/>
    <dgm:cxn modelId="{A070861A-9576-47C6-8B9C-16022B213709}" type="presParOf" srcId="{F412B87E-F30B-41D8-BC56-1FAFACA68E2C}" destId="{41F54399-1964-4B26-9662-D5B77F20E789}" srcOrd="1" destOrd="0" presId="urn:microsoft.com/office/officeart/2005/8/layout/pyramid2"/>
    <dgm:cxn modelId="{D482833D-EE4B-4D74-8EAE-69506DF3E100}" type="presParOf" srcId="{F412B87E-F30B-41D8-BC56-1FAFACA68E2C}" destId="{EC865CFD-EE65-4768-A0E8-AE44DD4F789B}" srcOrd="2" destOrd="0" presId="urn:microsoft.com/office/officeart/2005/8/layout/pyramid2"/>
    <dgm:cxn modelId="{9EC885D4-6D5B-41D4-A275-B86B97EAAF0C}" type="presParOf" srcId="{F412B87E-F30B-41D8-BC56-1FAFACA68E2C}" destId="{2BD2A20C-0DD5-4687-B0AD-9FE81AB2DA8C}" srcOrd="3" destOrd="0" presId="urn:microsoft.com/office/officeart/2005/8/layout/pyramid2"/>
    <dgm:cxn modelId="{BF2FB65B-3F37-4FEB-918F-4262035DE170}" type="presParOf" srcId="{F412B87E-F30B-41D8-BC56-1FAFACA68E2C}" destId="{477788D0-7621-4011-88D3-CB4D20C63979}" srcOrd="4" destOrd="0" presId="urn:microsoft.com/office/officeart/2005/8/layout/pyramid2"/>
    <dgm:cxn modelId="{21FCECD2-1101-407F-8ABF-247736A73151}" type="presParOf" srcId="{F412B87E-F30B-41D8-BC56-1FAFACA68E2C}" destId="{D7973BF7-6D60-49AD-910E-D1CB3D5B442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71767ED-B450-413C-8E94-8CBF0A724F77}" type="doc">
      <dgm:prSet loTypeId="urn:microsoft.com/office/officeart/2005/8/layout/p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23AF5CEA-A2A4-4F95-9778-94A597726E42}">
      <dgm:prSet phldrT="[Текст]"/>
      <dgm:spPr/>
      <dgm:t>
        <a:bodyPr/>
        <a:lstStyle/>
        <a:p>
          <a:r>
            <a:rPr lang="ru-RU" dirty="0"/>
            <a:t>Убеждение</a:t>
          </a:r>
        </a:p>
      </dgm:t>
    </dgm:pt>
    <dgm:pt modelId="{B4EC3919-B982-472C-9DE5-0F37A87A09F7}" type="parTrans" cxnId="{273531DC-2B68-4525-8708-76FDD43AAD7E}">
      <dgm:prSet/>
      <dgm:spPr/>
      <dgm:t>
        <a:bodyPr/>
        <a:lstStyle/>
        <a:p>
          <a:endParaRPr lang="ru-RU"/>
        </a:p>
      </dgm:t>
    </dgm:pt>
    <dgm:pt modelId="{D6390C58-DA89-44DC-9F16-B01EABDCA93B}" type="sibTrans" cxnId="{273531DC-2B68-4525-8708-76FDD43AAD7E}">
      <dgm:prSet/>
      <dgm:spPr/>
      <dgm:t>
        <a:bodyPr/>
        <a:lstStyle/>
        <a:p>
          <a:endParaRPr lang="ru-RU"/>
        </a:p>
      </dgm:t>
    </dgm:pt>
    <dgm:pt modelId="{04C691D7-C016-4461-8ED2-B3B727550962}">
      <dgm:prSet phldrT="[Текст]"/>
      <dgm:spPr/>
      <dgm:t>
        <a:bodyPr/>
        <a:lstStyle/>
        <a:p>
          <a:r>
            <a:rPr lang="ru-RU" dirty="0"/>
            <a:t>Моральное поощрение</a:t>
          </a:r>
        </a:p>
      </dgm:t>
    </dgm:pt>
    <dgm:pt modelId="{6D378968-E23B-4DF5-BE4B-38993D6AC3A1}" type="parTrans" cxnId="{E8404AC3-E364-4AC6-A58F-9EF71F6B6305}">
      <dgm:prSet/>
      <dgm:spPr/>
      <dgm:t>
        <a:bodyPr/>
        <a:lstStyle/>
        <a:p>
          <a:endParaRPr lang="ru-RU"/>
        </a:p>
      </dgm:t>
    </dgm:pt>
    <dgm:pt modelId="{9FDBCE55-CAA4-4B8F-9D30-52961ACC4366}" type="sibTrans" cxnId="{E8404AC3-E364-4AC6-A58F-9EF71F6B6305}">
      <dgm:prSet/>
      <dgm:spPr/>
      <dgm:t>
        <a:bodyPr/>
        <a:lstStyle/>
        <a:p>
          <a:endParaRPr lang="ru-RU"/>
        </a:p>
      </dgm:t>
    </dgm:pt>
    <dgm:pt modelId="{E5C80A78-0470-4EE5-BE48-4C49B733DC7D}" type="pres">
      <dgm:prSet presAssocID="{C71767ED-B450-413C-8E94-8CBF0A724F77}" presName="Name0" presStyleCnt="0">
        <dgm:presLayoutVars>
          <dgm:dir/>
          <dgm:resizeHandles val="exact"/>
        </dgm:presLayoutVars>
      </dgm:prSet>
      <dgm:spPr/>
    </dgm:pt>
    <dgm:pt modelId="{6980B093-617B-4E68-AE74-5F775C4F29E1}" type="pres">
      <dgm:prSet presAssocID="{23AF5CEA-A2A4-4F95-9778-94A597726E42}" presName="compNode" presStyleCnt="0"/>
      <dgm:spPr/>
    </dgm:pt>
    <dgm:pt modelId="{2E73E932-1EB6-4A67-8F68-590985FA44B4}" type="pres">
      <dgm:prSet presAssocID="{23AF5CEA-A2A4-4F95-9778-94A597726E42}" presName="pict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A6F8CD36-67C6-445B-8CA3-4CD41F495306}" type="pres">
      <dgm:prSet presAssocID="{23AF5CEA-A2A4-4F95-9778-94A597726E42}" presName="textRect" presStyleLbl="revTx" presStyleIdx="0" presStyleCnt="2">
        <dgm:presLayoutVars>
          <dgm:bulletEnabled val="1"/>
        </dgm:presLayoutVars>
      </dgm:prSet>
      <dgm:spPr/>
    </dgm:pt>
    <dgm:pt modelId="{DF8537B3-1696-441A-81EC-964F061A66EB}" type="pres">
      <dgm:prSet presAssocID="{D6390C58-DA89-44DC-9F16-B01EABDCA93B}" presName="sibTrans" presStyleLbl="sibTrans2D1" presStyleIdx="0" presStyleCnt="0"/>
      <dgm:spPr/>
    </dgm:pt>
    <dgm:pt modelId="{80A3F100-14CB-4880-9640-E10181609C10}" type="pres">
      <dgm:prSet presAssocID="{04C691D7-C016-4461-8ED2-B3B727550962}" presName="compNode" presStyleCnt="0"/>
      <dgm:spPr/>
    </dgm:pt>
    <dgm:pt modelId="{5B135B9B-30D9-4D34-8C01-DACDEBB42DBB}" type="pres">
      <dgm:prSet presAssocID="{04C691D7-C016-4461-8ED2-B3B727550962}" presName="pictRect" presStyleLbl="nod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0A06FEB-0130-4D46-B0B9-A43B0C049CD2}" type="pres">
      <dgm:prSet presAssocID="{04C691D7-C016-4461-8ED2-B3B727550962}" presName="textRect" presStyleLbl="revTx" presStyleIdx="1" presStyleCnt="2">
        <dgm:presLayoutVars>
          <dgm:bulletEnabled val="1"/>
        </dgm:presLayoutVars>
      </dgm:prSet>
      <dgm:spPr/>
    </dgm:pt>
  </dgm:ptLst>
  <dgm:cxnLst>
    <dgm:cxn modelId="{941F9863-802D-427F-BCD2-D97ADDF3B392}" type="presOf" srcId="{D6390C58-DA89-44DC-9F16-B01EABDCA93B}" destId="{DF8537B3-1696-441A-81EC-964F061A66EB}" srcOrd="0" destOrd="0" presId="urn:microsoft.com/office/officeart/2005/8/layout/pList1"/>
    <dgm:cxn modelId="{8E8C9078-48B2-4C54-B680-EB7C4E276DB0}" type="presOf" srcId="{C71767ED-B450-413C-8E94-8CBF0A724F77}" destId="{E5C80A78-0470-4EE5-BE48-4C49B733DC7D}" srcOrd="0" destOrd="0" presId="urn:microsoft.com/office/officeart/2005/8/layout/pList1"/>
    <dgm:cxn modelId="{E8404AC3-E364-4AC6-A58F-9EF71F6B6305}" srcId="{C71767ED-B450-413C-8E94-8CBF0A724F77}" destId="{04C691D7-C016-4461-8ED2-B3B727550962}" srcOrd="1" destOrd="0" parTransId="{6D378968-E23B-4DF5-BE4B-38993D6AC3A1}" sibTransId="{9FDBCE55-CAA4-4B8F-9D30-52961ACC4366}"/>
    <dgm:cxn modelId="{2E910CDA-3391-4A2B-B291-439ED6B597A6}" type="presOf" srcId="{23AF5CEA-A2A4-4F95-9778-94A597726E42}" destId="{A6F8CD36-67C6-445B-8CA3-4CD41F495306}" srcOrd="0" destOrd="0" presId="urn:microsoft.com/office/officeart/2005/8/layout/pList1"/>
    <dgm:cxn modelId="{5597B0DA-7564-4DFB-A2F5-02E1F4F3548B}" type="presOf" srcId="{04C691D7-C016-4461-8ED2-B3B727550962}" destId="{E0A06FEB-0130-4D46-B0B9-A43B0C049CD2}" srcOrd="0" destOrd="0" presId="urn:microsoft.com/office/officeart/2005/8/layout/pList1"/>
    <dgm:cxn modelId="{273531DC-2B68-4525-8708-76FDD43AAD7E}" srcId="{C71767ED-B450-413C-8E94-8CBF0A724F77}" destId="{23AF5CEA-A2A4-4F95-9778-94A597726E42}" srcOrd="0" destOrd="0" parTransId="{B4EC3919-B982-472C-9DE5-0F37A87A09F7}" sibTransId="{D6390C58-DA89-44DC-9F16-B01EABDCA93B}"/>
    <dgm:cxn modelId="{C013B774-F244-475A-9378-85C25B641F63}" type="presParOf" srcId="{E5C80A78-0470-4EE5-BE48-4C49B733DC7D}" destId="{6980B093-617B-4E68-AE74-5F775C4F29E1}" srcOrd="0" destOrd="0" presId="urn:microsoft.com/office/officeart/2005/8/layout/pList1"/>
    <dgm:cxn modelId="{37784045-EC5B-486E-A600-63FEFF02B363}" type="presParOf" srcId="{6980B093-617B-4E68-AE74-5F775C4F29E1}" destId="{2E73E932-1EB6-4A67-8F68-590985FA44B4}" srcOrd="0" destOrd="0" presId="urn:microsoft.com/office/officeart/2005/8/layout/pList1"/>
    <dgm:cxn modelId="{162D68ED-76AE-4ECB-8754-B484CBB136C2}" type="presParOf" srcId="{6980B093-617B-4E68-AE74-5F775C4F29E1}" destId="{A6F8CD36-67C6-445B-8CA3-4CD41F495306}" srcOrd="1" destOrd="0" presId="urn:microsoft.com/office/officeart/2005/8/layout/pList1"/>
    <dgm:cxn modelId="{8EA96746-81DC-4E53-8540-9125E55FE808}" type="presParOf" srcId="{E5C80A78-0470-4EE5-BE48-4C49B733DC7D}" destId="{DF8537B3-1696-441A-81EC-964F061A66EB}" srcOrd="1" destOrd="0" presId="urn:microsoft.com/office/officeart/2005/8/layout/pList1"/>
    <dgm:cxn modelId="{E67B57FC-A913-45BE-898C-507220ECAC5F}" type="presParOf" srcId="{E5C80A78-0470-4EE5-BE48-4C49B733DC7D}" destId="{80A3F100-14CB-4880-9640-E10181609C10}" srcOrd="2" destOrd="0" presId="urn:microsoft.com/office/officeart/2005/8/layout/pList1"/>
    <dgm:cxn modelId="{511B4072-A8F3-4B5C-9B2D-DCF1AF93A5FF}" type="presParOf" srcId="{80A3F100-14CB-4880-9640-E10181609C10}" destId="{5B135B9B-30D9-4D34-8C01-DACDEBB42DBB}" srcOrd="0" destOrd="0" presId="urn:microsoft.com/office/officeart/2005/8/layout/pList1"/>
    <dgm:cxn modelId="{0B868725-35E1-440E-9FE7-7AD6125760FC}" type="presParOf" srcId="{80A3F100-14CB-4880-9640-E10181609C10}" destId="{E0A06FEB-0130-4D46-B0B9-A43B0C049CD2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A02969-38D9-47F8-9658-834023C812A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19B2603-A041-487A-9088-DB7AA62A34F0}">
      <dgm:prSet phldrT="[Текст]"/>
      <dgm:spPr/>
      <dgm:t>
        <a:bodyPr/>
        <a:lstStyle/>
        <a:p>
          <a:r>
            <a:rPr lang="ru-RU" dirty="0"/>
            <a:t>Выслушивание собеседника</a:t>
          </a:r>
        </a:p>
      </dgm:t>
    </dgm:pt>
    <dgm:pt modelId="{D6831133-C9F9-4724-8691-49A7FC9220A2}" type="parTrans" cxnId="{9726269C-A53B-4353-A326-451F49D0419B}">
      <dgm:prSet/>
      <dgm:spPr/>
      <dgm:t>
        <a:bodyPr/>
        <a:lstStyle/>
        <a:p>
          <a:endParaRPr lang="ru-RU"/>
        </a:p>
      </dgm:t>
    </dgm:pt>
    <dgm:pt modelId="{2E6A73CE-EC92-467A-913B-908B5F578074}" type="sibTrans" cxnId="{9726269C-A53B-4353-A326-451F49D0419B}">
      <dgm:prSet/>
      <dgm:spPr/>
      <dgm:t>
        <a:bodyPr/>
        <a:lstStyle/>
        <a:p>
          <a:endParaRPr lang="ru-RU"/>
        </a:p>
      </dgm:t>
    </dgm:pt>
    <dgm:pt modelId="{78EED221-4F96-4592-97A2-482AC295E84F}" type="pres">
      <dgm:prSet presAssocID="{99A02969-38D9-47F8-9658-834023C812A2}" presName="diagram" presStyleCnt="0">
        <dgm:presLayoutVars>
          <dgm:dir/>
          <dgm:resizeHandles val="exact"/>
        </dgm:presLayoutVars>
      </dgm:prSet>
      <dgm:spPr/>
    </dgm:pt>
    <dgm:pt modelId="{C86A8CBA-F90A-428C-8180-A3DBA9C1D91D}" type="pres">
      <dgm:prSet presAssocID="{A19B2603-A041-487A-9088-DB7AA62A34F0}" presName="node" presStyleLbl="node1" presStyleIdx="0" presStyleCnt="1" custLinFactNeighborX="9765" custLinFactNeighborY="14">
        <dgm:presLayoutVars>
          <dgm:bulletEnabled val="1"/>
        </dgm:presLayoutVars>
      </dgm:prSet>
      <dgm:spPr/>
    </dgm:pt>
  </dgm:ptLst>
  <dgm:cxnLst>
    <dgm:cxn modelId="{C6DEEE97-E246-4EF6-B619-2483DC72243D}" type="presOf" srcId="{99A02969-38D9-47F8-9658-834023C812A2}" destId="{78EED221-4F96-4592-97A2-482AC295E84F}" srcOrd="0" destOrd="0" presId="urn:microsoft.com/office/officeart/2005/8/layout/default"/>
    <dgm:cxn modelId="{9726269C-A53B-4353-A326-451F49D0419B}" srcId="{99A02969-38D9-47F8-9658-834023C812A2}" destId="{A19B2603-A041-487A-9088-DB7AA62A34F0}" srcOrd="0" destOrd="0" parTransId="{D6831133-C9F9-4724-8691-49A7FC9220A2}" sibTransId="{2E6A73CE-EC92-467A-913B-908B5F578074}"/>
    <dgm:cxn modelId="{D0038BE8-D6BE-43D8-899A-18FD39C77A13}" type="presOf" srcId="{A19B2603-A041-487A-9088-DB7AA62A34F0}" destId="{C86A8CBA-F90A-428C-8180-A3DBA9C1D91D}" srcOrd="0" destOrd="0" presId="urn:microsoft.com/office/officeart/2005/8/layout/default"/>
    <dgm:cxn modelId="{CC9CA044-8026-4776-843B-9E7FD9AF08D0}" type="presParOf" srcId="{78EED221-4F96-4592-97A2-482AC295E84F}" destId="{C86A8CBA-F90A-428C-8180-A3DBA9C1D91D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B18F47E-5754-4670-B83E-EACC576467D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9786E2-93B3-4FBB-BC44-3D5FFB29DAC9}">
      <dgm:prSet phldrT="[Текст]"/>
      <dgm:spPr/>
      <dgm:t>
        <a:bodyPr/>
        <a:lstStyle/>
        <a:p>
          <a:r>
            <a:rPr lang="ru-RU" dirty="0"/>
            <a:t>Рекомендации</a:t>
          </a:r>
        </a:p>
      </dgm:t>
    </dgm:pt>
    <dgm:pt modelId="{869E3A02-C507-4DE4-9895-01B91B87A161}" type="parTrans" cxnId="{27ED1165-5744-47A6-9FA3-DB6806F08FFE}">
      <dgm:prSet/>
      <dgm:spPr/>
      <dgm:t>
        <a:bodyPr/>
        <a:lstStyle/>
        <a:p>
          <a:endParaRPr lang="ru-RU"/>
        </a:p>
      </dgm:t>
    </dgm:pt>
    <dgm:pt modelId="{994BD8D7-3BE4-4802-B9A9-0B7B029D86B0}" type="sibTrans" cxnId="{27ED1165-5744-47A6-9FA3-DB6806F08FFE}">
      <dgm:prSet/>
      <dgm:spPr/>
      <dgm:t>
        <a:bodyPr/>
        <a:lstStyle/>
        <a:p>
          <a:endParaRPr lang="ru-RU"/>
        </a:p>
      </dgm:t>
    </dgm:pt>
    <dgm:pt modelId="{7D5E3244-796A-44AE-9DFF-EEE97ECD3C45}">
      <dgm:prSet phldrT="[Текст]"/>
      <dgm:spPr/>
      <dgm:t>
        <a:bodyPr/>
        <a:lstStyle/>
        <a:p>
          <a:r>
            <a:rPr lang="ru-RU" dirty="0"/>
            <a:t>Рекомендации в области поведения с клиентами</a:t>
          </a:r>
        </a:p>
      </dgm:t>
    </dgm:pt>
    <dgm:pt modelId="{126044A4-FEBE-4B22-A19A-BFB79CFCEB8F}" type="parTrans" cxnId="{13267886-8178-4D68-A546-C50F12E7FED8}">
      <dgm:prSet/>
      <dgm:spPr/>
      <dgm:t>
        <a:bodyPr/>
        <a:lstStyle/>
        <a:p>
          <a:endParaRPr lang="ru-RU"/>
        </a:p>
      </dgm:t>
    </dgm:pt>
    <dgm:pt modelId="{548430A3-04E4-49C5-A0DE-8CED6635325C}" type="sibTrans" cxnId="{13267886-8178-4D68-A546-C50F12E7FED8}">
      <dgm:prSet/>
      <dgm:spPr/>
      <dgm:t>
        <a:bodyPr/>
        <a:lstStyle/>
        <a:p>
          <a:endParaRPr lang="ru-RU"/>
        </a:p>
      </dgm:t>
    </dgm:pt>
    <dgm:pt modelId="{6CF51679-3FEC-41F4-8918-2FDE91DB9C04}" type="pres">
      <dgm:prSet presAssocID="{EB18F47E-5754-4670-B83E-EACC576467DB}" presName="linear" presStyleCnt="0">
        <dgm:presLayoutVars>
          <dgm:animLvl val="lvl"/>
          <dgm:resizeHandles val="exact"/>
        </dgm:presLayoutVars>
      </dgm:prSet>
      <dgm:spPr/>
    </dgm:pt>
    <dgm:pt modelId="{030C5C88-CC2C-40C9-BF12-E115522A8A2E}" type="pres">
      <dgm:prSet presAssocID="{E69786E2-93B3-4FBB-BC44-3D5FFB29DAC9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9D65D3C-8F1A-4DEE-920A-B31B6279D98C}" type="pres">
      <dgm:prSet presAssocID="{E69786E2-93B3-4FBB-BC44-3D5FFB29DAC9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60B5807-1808-4479-865C-6D44D6C744C6}" type="presOf" srcId="{E69786E2-93B3-4FBB-BC44-3D5FFB29DAC9}" destId="{030C5C88-CC2C-40C9-BF12-E115522A8A2E}" srcOrd="0" destOrd="0" presId="urn:microsoft.com/office/officeart/2005/8/layout/vList2"/>
    <dgm:cxn modelId="{2BE65C0B-A9F7-4D96-A5F8-EB1EE8173B1F}" type="presOf" srcId="{7D5E3244-796A-44AE-9DFF-EEE97ECD3C45}" destId="{99D65D3C-8F1A-4DEE-920A-B31B6279D98C}" srcOrd="0" destOrd="0" presId="urn:microsoft.com/office/officeart/2005/8/layout/vList2"/>
    <dgm:cxn modelId="{27ED1165-5744-47A6-9FA3-DB6806F08FFE}" srcId="{EB18F47E-5754-4670-B83E-EACC576467DB}" destId="{E69786E2-93B3-4FBB-BC44-3D5FFB29DAC9}" srcOrd="0" destOrd="0" parTransId="{869E3A02-C507-4DE4-9895-01B91B87A161}" sibTransId="{994BD8D7-3BE4-4802-B9A9-0B7B029D86B0}"/>
    <dgm:cxn modelId="{13267886-8178-4D68-A546-C50F12E7FED8}" srcId="{E69786E2-93B3-4FBB-BC44-3D5FFB29DAC9}" destId="{7D5E3244-796A-44AE-9DFF-EEE97ECD3C45}" srcOrd="0" destOrd="0" parTransId="{126044A4-FEBE-4B22-A19A-BFB79CFCEB8F}" sibTransId="{548430A3-04E4-49C5-A0DE-8CED6635325C}"/>
    <dgm:cxn modelId="{3E952EF9-0CA6-4887-ADE0-A81F5A5A123C}" type="presOf" srcId="{EB18F47E-5754-4670-B83E-EACC576467DB}" destId="{6CF51679-3FEC-41F4-8918-2FDE91DB9C04}" srcOrd="0" destOrd="0" presId="urn:microsoft.com/office/officeart/2005/8/layout/vList2"/>
    <dgm:cxn modelId="{4E5CD0CA-02C4-4247-B9DF-C1B0C032D3C8}" type="presParOf" srcId="{6CF51679-3FEC-41F4-8918-2FDE91DB9C04}" destId="{030C5C88-CC2C-40C9-BF12-E115522A8A2E}" srcOrd="0" destOrd="0" presId="urn:microsoft.com/office/officeart/2005/8/layout/vList2"/>
    <dgm:cxn modelId="{5F625EBB-2401-4254-B278-757F7A8F362B}" type="presParOf" srcId="{6CF51679-3FEC-41F4-8918-2FDE91DB9C04}" destId="{99D65D3C-8F1A-4DEE-920A-B31B6279D98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CAFA1-92A6-4AA9-A72B-1C48C4DBFF3B}">
      <dsp:nvSpPr>
        <dsp:cNvPr id="0" name=""/>
        <dsp:cNvSpPr/>
      </dsp:nvSpPr>
      <dsp:spPr>
        <a:xfrm>
          <a:off x="4674" y="1314481"/>
          <a:ext cx="3915729" cy="23494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1">
                <a:hueOff val="0"/>
                <a:satOff val="0"/>
                <a:lumOff val="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Административные</a:t>
          </a:r>
        </a:p>
      </dsp:txBody>
      <dsp:txXfrm>
        <a:off x="4674" y="1314481"/>
        <a:ext cx="3915729" cy="2349437"/>
      </dsp:txXfrm>
    </dsp:sp>
    <dsp:sp modelId="{3C8E910E-C06D-43A5-88AA-6EFF6C218EB4}">
      <dsp:nvSpPr>
        <dsp:cNvPr id="0" name=""/>
        <dsp:cNvSpPr/>
      </dsp:nvSpPr>
      <dsp:spPr>
        <a:xfrm>
          <a:off x="4311977" y="1314481"/>
          <a:ext cx="2964794" cy="23494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1">
                <a:hueOff val="0"/>
                <a:satOff val="0"/>
                <a:lumOff val="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Экономические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11977" y="1314481"/>
        <a:ext cx="2964794" cy="2349437"/>
      </dsp:txXfrm>
    </dsp:sp>
    <dsp:sp modelId="{5AAFA8E6-6F8B-4E79-A80C-5D0480C4B9A6}">
      <dsp:nvSpPr>
        <dsp:cNvPr id="0" name=""/>
        <dsp:cNvSpPr/>
      </dsp:nvSpPr>
      <dsp:spPr>
        <a:xfrm>
          <a:off x="7668345" y="1314481"/>
          <a:ext cx="3915729" cy="23494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1">
                <a:hueOff val="0"/>
                <a:satOff val="0"/>
                <a:lumOff val="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Социально-психологические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68345" y="1314481"/>
        <a:ext cx="3915729" cy="23494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3956B0-7108-4F2C-B0D0-2E2F169F24B5}">
      <dsp:nvSpPr>
        <dsp:cNvPr id="0" name=""/>
        <dsp:cNvSpPr/>
      </dsp:nvSpPr>
      <dsp:spPr>
        <a:xfrm>
          <a:off x="4886743" y="2279396"/>
          <a:ext cx="1744916" cy="17449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017313-0BEB-41C4-8368-DD53D3E31F04}">
      <dsp:nvSpPr>
        <dsp:cNvPr id="0" name=""/>
        <dsp:cNvSpPr/>
      </dsp:nvSpPr>
      <dsp:spPr>
        <a:xfrm rot="16200000">
          <a:off x="3839793" y="2977362"/>
          <a:ext cx="1744916" cy="348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b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cap="none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Правила </a:t>
          </a:r>
          <a:endParaRPr lang="ru-RU" sz="1100" kern="1200" noProof="0" dirty="0">
            <a:solidFill>
              <a:schemeClr val="tx1"/>
            </a:solidFill>
          </a:endParaRPr>
        </a:p>
      </dsp:txBody>
      <dsp:txXfrm>
        <a:off x="3839793" y="2977362"/>
        <a:ext cx="1744916" cy="348983"/>
      </dsp:txXfrm>
    </dsp:sp>
    <dsp:sp modelId="{8C4BD73A-B718-44F9-B4B8-3EF48ECCF1CC}">
      <dsp:nvSpPr>
        <dsp:cNvPr id="0" name=""/>
        <dsp:cNvSpPr/>
      </dsp:nvSpPr>
      <dsp:spPr>
        <a:xfrm>
          <a:off x="6981113" y="2279396"/>
          <a:ext cx="1744916" cy="174491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64BF6-EE86-4358-B566-57B11F4F71A2}">
      <dsp:nvSpPr>
        <dsp:cNvPr id="0" name=""/>
        <dsp:cNvSpPr/>
      </dsp:nvSpPr>
      <dsp:spPr>
        <a:xfrm rot="16200000">
          <a:off x="5934163" y="2977362"/>
          <a:ext cx="1744916" cy="348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b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cap="none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Регламенты</a:t>
          </a:r>
          <a:endParaRPr lang="ru-RU" sz="1100" kern="1200" noProof="0" dirty="0">
            <a:solidFill>
              <a:schemeClr val="tx1"/>
            </a:solidFill>
          </a:endParaRPr>
        </a:p>
      </dsp:txBody>
      <dsp:txXfrm>
        <a:off x="5934163" y="2977362"/>
        <a:ext cx="1744916" cy="348983"/>
      </dsp:txXfrm>
    </dsp:sp>
    <dsp:sp modelId="{B47B4CCE-CAB2-4C16-89EE-538E13929898}">
      <dsp:nvSpPr>
        <dsp:cNvPr id="0" name=""/>
        <dsp:cNvSpPr/>
      </dsp:nvSpPr>
      <dsp:spPr>
        <a:xfrm>
          <a:off x="6981113" y="297868"/>
          <a:ext cx="1744916" cy="17449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C6116E-8734-44C2-B382-B503E1C82A35}">
      <dsp:nvSpPr>
        <dsp:cNvPr id="0" name=""/>
        <dsp:cNvSpPr/>
      </dsp:nvSpPr>
      <dsp:spPr>
        <a:xfrm rot="16200000">
          <a:off x="5934163" y="995835"/>
          <a:ext cx="1744916" cy="348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b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/>
              </a:solidFill>
            </a:rPr>
            <a:t>Приказы</a:t>
          </a:r>
        </a:p>
      </dsp:txBody>
      <dsp:txXfrm>
        <a:off x="5934163" y="995835"/>
        <a:ext cx="1744916" cy="348983"/>
      </dsp:txXfrm>
    </dsp:sp>
    <dsp:sp modelId="{3837238C-386D-47D6-AEED-3BE3F822C620}">
      <dsp:nvSpPr>
        <dsp:cNvPr id="0" name=""/>
        <dsp:cNvSpPr/>
      </dsp:nvSpPr>
      <dsp:spPr>
        <a:xfrm>
          <a:off x="9075483" y="297868"/>
          <a:ext cx="1744916" cy="174491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EAC067-6319-4D99-8428-B73252F5C5F6}">
      <dsp:nvSpPr>
        <dsp:cNvPr id="0" name=""/>
        <dsp:cNvSpPr/>
      </dsp:nvSpPr>
      <dsp:spPr>
        <a:xfrm rot="16200000">
          <a:off x="8028532" y="995835"/>
          <a:ext cx="1744916" cy="348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b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/>
              </a:solidFill>
            </a:rPr>
            <a:t>Стандарты обслуживания</a:t>
          </a:r>
        </a:p>
      </dsp:txBody>
      <dsp:txXfrm>
        <a:off x="8028532" y="995835"/>
        <a:ext cx="1744916" cy="3489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6ED9AC-2824-431B-A7C4-11D749546696}">
      <dsp:nvSpPr>
        <dsp:cNvPr id="0" name=""/>
        <dsp:cNvSpPr/>
      </dsp:nvSpPr>
      <dsp:spPr>
        <a:xfrm>
          <a:off x="2264" y="801718"/>
          <a:ext cx="2981066" cy="22029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CFE8433-7914-460B-B243-51B971EFF619}">
      <dsp:nvSpPr>
        <dsp:cNvPr id="0" name=""/>
        <dsp:cNvSpPr/>
      </dsp:nvSpPr>
      <dsp:spPr>
        <a:xfrm>
          <a:off x="604820" y="2605271"/>
          <a:ext cx="2568791" cy="6173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ru-RU" sz="1900" b="1" kern="1200">
              <a:solidFill>
                <a:schemeClr val="tx1"/>
              </a:solidFill>
            </a:rPr>
            <a:t>Оплата труда</a:t>
          </a:r>
          <a:endParaRPr lang="ru-RU" sz="1900" b="1" kern="1200" dirty="0">
            <a:solidFill>
              <a:schemeClr val="tx1"/>
            </a:solidFill>
          </a:endParaRPr>
        </a:p>
      </dsp:txBody>
      <dsp:txXfrm>
        <a:off x="604820" y="2605271"/>
        <a:ext cx="2568791" cy="617323"/>
      </dsp:txXfrm>
    </dsp:sp>
    <dsp:sp modelId="{B8190B5B-BAC0-4B10-913A-AA1AB352D56C}">
      <dsp:nvSpPr>
        <dsp:cNvPr id="0" name=""/>
        <dsp:cNvSpPr/>
      </dsp:nvSpPr>
      <dsp:spPr>
        <a:xfrm>
          <a:off x="3824526" y="801718"/>
          <a:ext cx="2981066" cy="220299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617768-BCAB-4412-A097-424B5D040847}">
      <dsp:nvSpPr>
        <dsp:cNvPr id="0" name=""/>
        <dsp:cNvSpPr/>
      </dsp:nvSpPr>
      <dsp:spPr>
        <a:xfrm>
          <a:off x="4427082" y="2605271"/>
          <a:ext cx="2568791" cy="6173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ru-RU" sz="1900" b="1" kern="1200" dirty="0">
              <a:solidFill>
                <a:schemeClr val="tx1"/>
              </a:solidFill>
            </a:rPr>
            <a:t>Заказ по меню со скидкой</a:t>
          </a:r>
        </a:p>
      </dsp:txBody>
      <dsp:txXfrm>
        <a:off x="4427082" y="2605271"/>
        <a:ext cx="2568791" cy="617323"/>
      </dsp:txXfrm>
    </dsp:sp>
    <dsp:sp modelId="{1A624241-1841-46BB-8FA9-A6E93F16D7C5}">
      <dsp:nvSpPr>
        <dsp:cNvPr id="0" name=""/>
        <dsp:cNvSpPr/>
      </dsp:nvSpPr>
      <dsp:spPr>
        <a:xfrm>
          <a:off x="7646788" y="801718"/>
          <a:ext cx="2981066" cy="22029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F28DD36-9909-4736-A032-76538438C95A}">
      <dsp:nvSpPr>
        <dsp:cNvPr id="0" name=""/>
        <dsp:cNvSpPr/>
      </dsp:nvSpPr>
      <dsp:spPr>
        <a:xfrm>
          <a:off x="8249344" y="2605271"/>
          <a:ext cx="2568791" cy="6173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ru-RU" sz="1900" b="1" kern="1200" dirty="0">
              <a:solidFill>
                <a:schemeClr val="tx1"/>
              </a:solidFill>
            </a:rPr>
            <a:t>Премия</a:t>
          </a:r>
        </a:p>
      </dsp:txBody>
      <dsp:txXfrm>
        <a:off x="8249344" y="2605271"/>
        <a:ext cx="2568791" cy="6173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6D657D-DB56-46C1-8041-0D626B951153}">
      <dsp:nvSpPr>
        <dsp:cNvPr id="0" name=""/>
        <dsp:cNvSpPr/>
      </dsp:nvSpPr>
      <dsp:spPr>
        <a:xfrm>
          <a:off x="3438509" y="3019091"/>
          <a:ext cx="2132582" cy="183865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700" rIns="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Похвала</a:t>
          </a:r>
        </a:p>
      </dsp:txBody>
      <dsp:txXfrm>
        <a:off x="3769446" y="3304416"/>
        <a:ext cx="1470708" cy="1268008"/>
      </dsp:txXfrm>
    </dsp:sp>
    <dsp:sp modelId="{4497B884-505F-4A11-9F24-D109F50C67F5}">
      <dsp:nvSpPr>
        <dsp:cNvPr id="0" name=""/>
        <dsp:cNvSpPr/>
      </dsp:nvSpPr>
      <dsp:spPr>
        <a:xfrm>
          <a:off x="3493911" y="3830821"/>
          <a:ext cx="249686" cy="21519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F9C49F-A9D9-41F3-AC95-D325DB6EF371}">
      <dsp:nvSpPr>
        <dsp:cNvPr id="0" name=""/>
        <dsp:cNvSpPr/>
      </dsp:nvSpPr>
      <dsp:spPr>
        <a:xfrm>
          <a:off x="1615568" y="2031511"/>
          <a:ext cx="2132582" cy="183865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56AD60-21B8-4595-A890-3CC7AF6B443D}">
      <dsp:nvSpPr>
        <dsp:cNvPr id="0" name=""/>
        <dsp:cNvSpPr/>
      </dsp:nvSpPr>
      <dsp:spPr>
        <a:xfrm>
          <a:off x="3067394" y="3627281"/>
          <a:ext cx="249686" cy="21519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7E07D0-C0E1-4860-BCE4-0AF6CFE5484F}">
      <dsp:nvSpPr>
        <dsp:cNvPr id="0" name=""/>
        <dsp:cNvSpPr/>
      </dsp:nvSpPr>
      <dsp:spPr>
        <a:xfrm>
          <a:off x="5255379" y="2009651"/>
          <a:ext cx="2132582" cy="183865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700" rIns="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Возможность профессионального роста</a:t>
          </a:r>
        </a:p>
      </dsp:txBody>
      <dsp:txXfrm>
        <a:off x="5586316" y="2294976"/>
        <a:ext cx="1470708" cy="1268008"/>
      </dsp:txXfrm>
    </dsp:sp>
    <dsp:sp modelId="{DBE8206A-DB29-4690-B68A-0B2CF60B00A8}">
      <dsp:nvSpPr>
        <dsp:cNvPr id="0" name=""/>
        <dsp:cNvSpPr/>
      </dsp:nvSpPr>
      <dsp:spPr>
        <a:xfrm>
          <a:off x="6713276" y="3603478"/>
          <a:ext cx="249686" cy="21519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4ED457-B852-4097-A3FB-FA7D6A9DB8D7}">
      <dsp:nvSpPr>
        <dsp:cNvPr id="0" name=""/>
        <dsp:cNvSpPr/>
      </dsp:nvSpPr>
      <dsp:spPr>
        <a:xfrm>
          <a:off x="7072248" y="3019091"/>
          <a:ext cx="2132582" cy="183865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E96D9A-1BB3-401A-BACD-916D649A7B75}">
      <dsp:nvSpPr>
        <dsp:cNvPr id="0" name=""/>
        <dsp:cNvSpPr/>
      </dsp:nvSpPr>
      <dsp:spPr>
        <a:xfrm>
          <a:off x="7127650" y="3830821"/>
          <a:ext cx="249686" cy="21519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DF80A6-3D8A-45F3-AAA8-0E2ACB56B405}">
      <dsp:nvSpPr>
        <dsp:cNvPr id="0" name=""/>
        <dsp:cNvSpPr/>
      </dsp:nvSpPr>
      <dsp:spPr>
        <a:xfrm>
          <a:off x="3438509" y="1004582"/>
          <a:ext cx="2132582" cy="183865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700" rIns="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Корпоративные мероприятия</a:t>
          </a:r>
        </a:p>
      </dsp:txBody>
      <dsp:txXfrm>
        <a:off x="3769446" y="1289907"/>
        <a:ext cx="1470708" cy="1268008"/>
      </dsp:txXfrm>
    </dsp:sp>
    <dsp:sp modelId="{F39FEF0B-DC2E-4E6A-8023-0FC05374D1E2}">
      <dsp:nvSpPr>
        <dsp:cNvPr id="0" name=""/>
        <dsp:cNvSpPr/>
      </dsp:nvSpPr>
      <dsp:spPr>
        <a:xfrm>
          <a:off x="4884264" y="1044416"/>
          <a:ext cx="249686" cy="21519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B6BE7F-3713-47E2-91C0-67FDEB08C8D0}">
      <dsp:nvSpPr>
        <dsp:cNvPr id="0" name=""/>
        <dsp:cNvSpPr/>
      </dsp:nvSpPr>
      <dsp:spPr>
        <a:xfrm>
          <a:off x="5255379" y="0"/>
          <a:ext cx="2132582" cy="183865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9BBC57-B847-48BE-A181-52A8B77D6EAE}">
      <dsp:nvSpPr>
        <dsp:cNvPr id="0" name=""/>
        <dsp:cNvSpPr/>
      </dsp:nvSpPr>
      <dsp:spPr>
        <a:xfrm>
          <a:off x="5318369" y="807358"/>
          <a:ext cx="249686" cy="21519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29DC3E-0192-4DA4-94E7-D8FF18C7B551}">
      <dsp:nvSpPr>
        <dsp:cNvPr id="0" name=""/>
        <dsp:cNvSpPr/>
      </dsp:nvSpPr>
      <dsp:spPr>
        <a:xfrm>
          <a:off x="1010245" y="0"/>
          <a:ext cx="4024313" cy="402431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F8FA0E-3840-4F4F-B3E4-6B89010E4A54}">
      <dsp:nvSpPr>
        <dsp:cNvPr id="0" name=""/>
        <dsp:cNvSpPr/>
      </dsp:nvSpPr>
      <dsp:spPr>
        <a:xfrm>
          <a:off x="3022401" y="404592"/>
          <a:ext cx="2615803" cy="9526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Дружный коллектив</a:t>
          </a:r>
        </a:p>
      </dsp:txBody>
      <dsp:txXfrm>
        <a:off x="3068905" y="451096"/>
        <a:ext cx="2522795" cy="859622"/>
      </dsp:txXfrm>
    </dsp:sp>
    <dsp:sp modelId="{EC865CFD-EE65-4768-A0E8-AE44DD4F789B}">
      <dsp:nvSpPr>
        <dsp:cNvPr id="0" name=""/>
        <dsp:cNvSpPr/>
      </dsp:nvSpPr>
      <dsp:spPr>
        <a:xfrm>
          <a:off x="3022401" y="1476301"/>
          <a:ext cx="2615803" cy="9526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Возможность проявления инициативы</a:t>
          </a:r>
        </a:p>
      </dsp:txBody>
      <dsp:txXfrm>
        <a:off x="3068905" y="1522805"/>
        <a:ext cx="2522795" cy="859622"/>
      </dsp:txXfrm>
    </dsp:sp>
    <dsp:sp modelId="{477788D0-7621-4011-88D3-CB4D20C63979}">
      <dsp:nvSpPr>
        <dsp:cNvPr id="0" name=""/>
        <dsp:cNvSpPr/>
      </dsp:nvSpPr>
      <dsp:spPr>
        <a:xfrm>
          <a:off x="3022401" y="2548011"/>
          <a:ext cx="2615803" cy="9526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 err="1"/>
            <a:t>Командообразование</a:t>
          </a:r>
          <a:endParaRPr lang="ru-RU" sz="1500" kern="1200" dirty="0"/>
        </a:p>
      </dsp:txBody>
      <dsp:txXfrm>
        <a:off x="3068905" y="2594515"/>
        <a:ext cx="2522795" cy="8596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3E932-1EB6-4A67-8F68-590985FA44B4}">
      <dsp:nvSpPr>
        <dsp:cNvPr id="0" name=""/>
        <dsp:cNvSpPr/>
      </dsp:nvSpPr>
      <dsp:spPr>
        <a:xfrm>
          <a:off x="1428639" y="2456"/>
          <a:ext cx="3791886" cy="2612610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8CD36-67C6-445B-8CA3-4CD41F495306}">
      <dsp:nvSpPr>
        <dsp:cNvPr id="0" name=""/>
        <dsp:cNvSpPr/>
      </dsp:nvSpPr>
      <dsp:spPr>
        <a:xfrm>
          <a:off x="1428639" y="2615066"/>
          <a:ext cx="3791886" cy="1406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84480" rIns="284480" bIns="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Убеждение</a:t>
          </a:r>
        </a:p>
      </dsp:txBody>
      <dsp:txXfrm>
        <a:off x="1428639" y="2615066"/>
        <a:ext cx="3791886" cy="1406790"/>
      </dsp:txXfrm>
    </dsp:sp>
    <dsp:sp modelId="{5B135B9B-30D9-4D34-8C01-DACDEBB42DBB}">
      <dsp:nvSpPr>
        <dsp:cNvPr id="0" name=""/>
        <dsp:cNvSpPr/>
      </dsp:nvSpPr>
      <dsp:spPr>
        <a:xfrm>
          <a:off x="5599874" y="2456"/>
          <a:ext cx="3791886" cy="2612610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06FEB-0130-4D46-B0B9-A43B0C049CD2}">
      <dsp:nvSpPr>
        <dsp:cNvPr id="0" name=""/>
        <dsp:cNvSpPr/>
      </dsp:nvSpPr>
      <dsp:spPr>
        <a:xfrm>
          <a:off x="5599874" y="2615066"/>
          <a:ext cx="3791886" cy="1406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84480" rIns="284480" bIns="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Моральное поощрение</a:t>
          </a:r>
        </a:p>
      </dsp:txBody>
      <dsp:txXfrm>
        <a:off x="5599874" y="2615066"/>
        <a:ext cx="3791886" cy="14067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A8CBA-F90A-428C-8180-A3DBA9C1D91D}">
      <dsp:nvSpPr>
        <dsp:cNvPr id="0" name=""/>
        <dsp:cNvSpPr/>
      </dsp:nvSpPr>
      <dsp:spPr>
        <a:xfrm>
          <a:off x="1069382" y="903"/>
          <a:ext cx="5462141" cy="32772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200" kern="1200" dirty="0"/>
            <a:t>Выслушивание собеседника</a:t>
          </a:r>
        </a:p>
      </dsp:txBody>
      <dsp:txXfrm>
        <a:off x="1069382" y="903"/>
        <a:ext cx="5462141" cy="32772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0C5C88-CC2C-40C9-BF12-E115522A8A2E}">
      <dsp:nvSpPr>
        <dsp:cNvPr id="0" name=""/>
        <dsp:cNvSpPr/>
      </dsp:nvSpPr>
      <dsp:spPr>
        <a:xfrm>
          <a:off x="0" y="2756"/>
          <a:ext cx="108204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700" kern="1200" dirty="0"/>
            <a:t>Рекомендации</a:t>
          </a:r>
        </a:p>
      </dsp:txBody>
      <dsp:txXfrm>
        <a:off x="55030" y="57786"/>
        <a:ext cx="10710340" cy="1017235"/>
      </dsp:txXfrm>
    </dsp:sp>
    <dsp:sp modelId="{99D65D3C-8F1A-4DEE-920A-B31B6279D98C}">
      <dsp:nvSpPr>
        <dsp:cNvPr id="0" name=""/>
        <dsp:cNvSpPr/>
      </dsp:nvSpPr>
      <dsp:spPr>
        <a:xfrm>
          <a:off x="0" y="1130051"/>
          <a:ext cx="10820400" cy="1167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3548" tIns="59690" rIns="334264" bIns="59690" numCol="1" spcCol="1270" anchor="t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3700" kern="1200" dirty="0"/>
            <a:t>Рекомендации в области поведения с клиентами</a:t>
          </a:r>
        </a:p>
      </dsp:txBody>
      <dsp:txXfrm>
        <a:off x="0" y="1130051"/>
        <a:ext cx="10820400" cy="1167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Blocks">
  <dgm:title val=""/>
  <dgm:desc val=""/>
  <dgm:catLst>
    <dgm:cat type="picture" pri="12000"/>
    <dgm:cat type="pictureconvert" pri="1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axis="ch" ptType="node" func="cnt" op="gt" val="5">
        <dgm:choose name="Name3">
          <dgm:if name="Name4" func="var" arg="dir" op="equ" val="norm">
            <dgm:alg type="snake">
              <dgm:param type="grDir" val="bL"/>
              <dgm:param type="bkpt" val="fixed"/>
              <dgm:param type="bkPtFixedVal" val="3"/>
              <dgm:param type="off" val="off"/>
              <dgm:param type="horzAlign" val="r"/>
              <dgm:param type="vertAlign" val="b"/>
            </dgm:alg>
          </dgm:if>
          <dgm:else name="Name5">
            <dgm:alg type="snake">
              <dgm:param type="grDir" val="bR"/>
              <dgm:param type="bkpt" val="fixed"/>
              <dgm:param type="bkPtFixedVal" val="3"/>
              <dgm:param type="off" val="off"/>
              <dgm:param type="horzAlign" val="l"/>
              <dgm:param type="vertAlign" val="b"/>
            </dgm:alg>
          </dgm:else>
        </dgm:choose>
      </dgm:if>
      <dgm:else name="Name6">
        <dgm:choose name="Name7">
          <dgm:if name="Name8" func="var" arg="dir" op="equ" val="norm">
            <dgm:alg type="snake">
              <dgm:param type="grDir" val="bL"/>
              <dgm:param type="bkpt" val="fixed"/>
              <dgm:param type="bkPtFixedVal" val="2"/>
              <dgm:param type="off" val="off"/>
              <dgm:param type="horzAlign" val="r"/>
              <dgm:param type="vertAlign" val="b"/>
            </dgm:alg>
          </dgm:if>
          <dgm:else name="Name9">
            <dgm:alg type="snake">
              <dgm:param type="grDir" val="bR"/>
              <dgm:param type="bkpt" val="fixed"/>
              <dgm:param type="bkPtFixedVal" val="2"/>
              <dgm:param type="off" val="off"/>
              <dgm:param type="horzAlign" val="l"/>
              <dgm:param type="vertAlign" val="b"/>
            </dgm:alg>
          </dgm:else>
        </dgm:choose>
      </dgm:else>
    </dgm:choose>
    <dgm:shape xmlns:r="http://schemas.openxmlformats.org/officeDocument/2006/relationships" r:blip="">
      <dgm:adjLst/>
    </dgm:shape>
    <dgm:constrLst>
      <dgm:constr type="alignOff" val="1"/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13"/>
      <dgm:constr type="w" for="ch" forName="sibTrans" refType="w" refFor="ch" refForName="composite" op="equ" fact="0.000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2"/>
        </dgm:alg>
        <dgm:shape xmlns:r="http://schemas.openxmlformats.org/officeDocument/2006/relationships" r:blip="">
          <dgm:adjLst/>
        </dgm:shape>
        <dgm:choose name="Name10">
          <dgm:if name="Name11" func="var" arg="dir" op="equ" val="norm">
            <dgm:constrLst>
              <dgm:constr type="l" for="ch" forName="Image" refType="w" refFor="ch" refForName="Image" fact="0.2"/>
              <dgm:constr type="t" for="ch" forName="Image" refType="h" fact="0"/>
              <dgm:constr type="h" for="ch" forName="Image" refType="h"/>
              <dgm:constr type="w" for="ch" forName="Image" refType="h" refFor="ch" refForName="Image" op="equ"/>
              <dgm:constr type="l" for="ch" forName="Parent" refType="w" fact="0"/>
              <dgm:constr type="t" for="ch" forName="Parent" refType="h" fact="0"/>
              <dgm:constr type="w" for="ch" forName="Parent" refType="h" refFor="ch" refForName="Image" op="equ" fact="0.2"/>
              <dgm:constr type="h" for="ch" forName="Parent" refType="h" refFor="ch" refForName="Image" op="equ"/>
            </dgm:constrLst>
          </dgm:if>
          <dgm:else name="Name12">
            <dgm:constrLst>
              <dgm:constr type="l" for="ch" forName="Image" refType="w" fact="0"/>
              <dgm:constr type="t" for="ch" forName="Image" refType="h" fact="0"/>
              <dgm:constr type="h" for="ch" forName="Image" refType="h"/>
              <dgm:constr type="w" for="ch" forName="Image" refType="h" refFor="ch" refForName="Image" op="equ"/>
              <dgm:constr type="l" for="ch" forName="Parent" refType="w" refFor="ch" refForName="Image"/>
              <dgm:constr type="t" for="ch" forName="Parent" refType="h" fact="0"/>
              <dgm:constr type="w" for="ch" forName="Parent" refType="w" refFor="ch" refForName="Image" fact="0.2"/>
              <dgm:constr type="h" for="ch" forName="Parent" refType="h" refFor="ch" refForName="Image"/>
            </dgm:constrLst>
          </dgm:else>
        </dgm:choose>
        <dgm:layoutNode name="Image" styleLbl="alig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revTx">
          <dgm:varLst>
            <dgm:bulletEnabled val="1"/>
          </dgm:varLst>
          <dgm:alg type="tx">
            <dgm:param type="parTxLTRAlign" val="l"/>
            <dgm:param type="txAnchorVert" val="b"/>
            <dgm:param type="txAnchorVertCh" val="b"/>
            <dgm:param type="autoTxRot" val="grav"/>
          </dgm:alg>
          <dgm:choose name="Name13">
            <dgm:if name="Name14" func="var" arg="dir" op="equ" val="norm">
              <dgm:shape xmlns:r="http://schemas.openxmlformats.org/officeDocument/2006/relationships" rot="270" type="rect" r:blip="">
                <dgm:adjLst/>
              </dgm:shape>
            </dgm:if>
            <dgm:else name="Name15">
              <dgm:shape xmlns:r="http://schemas.openxmlformats.org/officeDocument/2006/relationships" rot="90" type="rect" r:blip="">
                <dgm:adjLst/>
              </dgm:shape>
            </dgm:else>
          </dgm:choose>
          <dgm:presOf axis="desOr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32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096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966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301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85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052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66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496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28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10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02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7927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860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914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64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130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011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6104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5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8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FC8F6D-2EB8-9F94-E6DE-7E3C5E6DB7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Методы управления, которые я применяю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EEDDC9-C444-B07D-B260-45C55C4245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Студент: Круглова М.Р.</a:t>
            </a:r>
          </a:p>
        </p:txBody>
      </p:sp>
    </p:spTree>
    <p:extLst>
      <p:ext uri="{BB962C8B-B14F-4D97-AF65-F5344CB8AC3E}">
        <p14:creationId xmlns:p14="http://schemas.microsoft.com/office/powerpoint/2010/main" val="100410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E9AAD0-185D-41DE-DB0F-4DA61B10D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>
                <a:solidFill>
                  <a:schemeClr val="tx1"/>
                </a:solidFill>
              </a:rPr>
              <a:t>МЕТОДЫ управления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86EE29C-5A23-BA03-5015-4BFC7912A0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602997"/>
              </p:ext>
            </p:extLst>
          </p:nvPr>
        </p:nvGraphicFramePr>
        <p:xfrm>
          <a:off x="501650" y="1587500"/>
          <a:ext cx="11588750" cy="497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1085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AD532-7999-7381-2802-B84BDC75E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chemeClr val="tx1">
                    <a:lumMod val="95000"/>
                  </a:schemeClr>
                </a:solidFill>
              </a:rPr>
              <a:t>Административные</a:t>
            </a:r>
            <a:r>
              <a:rPr lang="en-US" sz="4400" b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4400" b="1" dirty="0">
                <a:solidFill>
                  <a:schemeClr val="tx1">
                    <a:lumMod val="95000"/>
                  </a:schemeClr>
                </a:solidFill>
              </a:rPr>
              <a:t>методы</a:t>
            </a: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8FAEC2C-BD85-CF6F-028C-A43C41A077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549858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Лампочка">
            <a:extLst>
              <a:ext uri="{FF2B5EF4-FFF2-40B4-BE49-F238E27FC236}">
                <a16:creationId xmlns:a16="http://schemas.microsoft.com/office/drawing/2014/main" id="{C204C2E4-7CFD-4D4A-9C38-C6699C1F6C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" y="1527977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09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E5B2A-78F7-0C35-923D-0A4C6EBE6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Экономические методы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8DE909A-9E0A-1DE3-F459-D90F8DBA97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7510790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2668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479398-CCD0-A6C6-5BA4-C77B119E7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Методы морального</a:t>
            </a:r>
            <a:r>
              <a:rPr lang="ru-RU" sz="4400" dirty="0"/>
              <a:t> воздействия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F0AB39A-0142-E8EF-73EE-3AE06CAD4E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1254572"/>
              </p:ext>
            </p:extLst>
          </p:nvPr>
        </p:nvGraphicFramePr>
        <p:xfrm>
          <a:off x="685800" y="1714501"/>
          <a:ext cx="10820400" cy="48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0234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08A4B-11E0-34BD-76F8-06D15255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>
                <a:solidFill>
                  <a:schemeClr val="tx1">
                    <a:lumMod val="95000"/>
                  </a:schemeClr>
                </a:solidFill>
              </a:rPr>
              <a:t>Социально-психологические методы воздействия</a:t>
            </a: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AD0F476-C2B5-DBD9-E2A2-A2A9AFD24C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8715104"/>
              </p:ext>
            </p:extLst>
          </p:nvPr>
        </p:nvGraphicFramePr>
        <p:xfrm>
          <a:off x="5181600" y="2193925"/>
          <a:ext cx="664845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Преподаватель, указывающий молодым учащимся на экран ноутбука">
            <a:extLst>
              <a:ext uri="{FF2B5EF4-FFF2-40B4-BE49-F238E27FC236}">
                <a16:creationId xmlns:a16="http://schemas.microsoft.com/office/drawing/2014/main" id="{14939F74-A320-4C98-A00A-34E65AE9F6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094" y="2327941"/>
            <a:ext cx="5836870" cy="389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47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BEC97F-9A02-9DD8-153A-12B7C7C63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Социальные методы, применяемые мною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4BBFE56-2E19-8ADF-CBB6-5E7016D0A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0248353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1354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A5505-DA16-B980-35D0-1677FFC30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Психологические методы, применяемые мною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4A283D1-7F1F-CB29-3706-59CC21972D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8295564"/>
              </p:ext>
            </p:extLst>
          </p:nvPr>
        </p:nvGraphicFramePr>
        <p:xfrm>
          <a:off x="5359400" y="2593984"/>
          <a:ext cx="6534150" cy="3278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B293B4-BD1C-4E03-A7A5-B28A6917F2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327" y="2593984"/>
            <a:ext cx="5644097" cy="327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50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62E8C-E4BA-2CF0-E2E0-FC33C3C9F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Организационные методы, применяемые мною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CD7B82E-2C8B-F3E3-79E0-DB84E27ABC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6594145"/>
              </p:ext>
            </p:extLst>
          </p:nvPr>
        </p:nvGraphicFramePr>
        <p:xfrm>
          <a:off x="895350" y="2679700"/>
          <a:ext cx="10820400" cy="2300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6478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B5E885-4080-A87F-D54B-C5CD43E28C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464035959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153</TotalTime>
  <Words>84</Words>
  <PresentationFormat>Широкоэкранный</PresentationFormat>
  <Paragraphs>32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Times New Roman</vt:lpstr>
      <vt:lpstr>След самолета</vt:lpstr>
      <vt:lpstr>Методы управления, которые я применяю</vt:lpstr>
      <vt:lpstr>МЕТОДЫ управления</vt:lpstr>
      <vt:lpstr>Административные методы</vt:lpstr>
      <vt:lpstr>Экономические методы</vt:lpstr>
      <vt:lpstr>Методы морального воздействия</vt:lpstr>
      <vt:lpstr>Социально-психологические методы воздействия</vt:lpstr>
      <vt:lpstr>Социальные методы, применяемые мною</vt:lpstr>
      <vt:lpstr>Психологические методы, применяемые мною</vt:lpstr>
      <vt:lpstr>Организационные методы, применяемые мною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2023-04-28T22:46:03Z</dcterms:created>
  <dcterms:modified xsi:type="dcterms:W3CDTF">2024-03-05T11:32:13Z</dcterms:modified>
</cp:coreProperties>
</file>