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142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85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99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11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00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23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23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6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31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3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34671E3-BA65-4638-8E60-4F94E406F9C5}" type="datetimeFigureOut">
              <a:rPr lang="ru-RU" smtClean="0"/>
              <a:t>11.07.2024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299337B-978F-45F1-BF1A-FAFF041F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83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422067"/>
            <a:ext cx="9418320" cy="4041648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Отчет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по производственной технологической (проектно-техн</a:t>
            </a:r>
            <a:r>
              <a:rPr lang="ru-RU" sz="4400" dirty="0"/>
              <a:t>ологич</a:t>
            </a:r>
            <a:r>
              <a:rPr lang="ru-RU" sz="4400" dirty="0" smtClean="0"/>
              <a:t>еской) практике ПАО «Дальневосточное морское пароходство», г. Владивосток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4272654" cy="1439779"/>
          </a:xfrm>
        </p:spPr>
        <p:txBody>
          <a:bodyPr>
            <a:normAutofit/>
          </a:bodyPr>
          <a:lstStyle/>
          <a:p>
            <a:r>
              <a:rPr lang="ru-RU" dirty="0"/>
              <a:t>Студент группы </a:t>
            </a:r>
            <a:r>
              <a:rPr lang="ru-RU" dirty="0" smtClean="0"/>
              <a:t>БЭУ-21-МБ1 Ивахненко Е.Д.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49978" y="4800600"/>
            <a:ext cx="4154906" cy="1038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</a:pPr>
            <a:r>
              <a:rPr lang="ru-RU" sz="2200" spc="10" dirty="0">
                <a:solidFill>
                  <a:schemeClr val="tx1">
                    <a:lumMod val="75000"/>
                  </a:schemeClr>
                </a:solidFill>
              </a:rPr>
              <a:t>Руководитель канд. </a:t>
            </a:r>
            <a:r>
              <a:rPr lang="ru-RU" sz="2200" spc="10" dirty="0" err="1">
                <a:solidFill>
                  <a:schemeClr val="tx1">
                    <a:lumMod val="75000"/>
                  </a:schemeClr>
                </a:solidFill>
              </a:rPr>
              <a:t>экон</a:t>
            </a:r>
            <a:r>
              <a:rPr lang="ru-RU" sz="2200" spc="10" dirty="0">
                <a:solidFill>
                  <a:schemeClr val="tx1">
                    <a:lumMod val="75000"/>
                  </a:schemeClr>
                </a:solidFill>
              </a:rPr>
              <a:t>. наук, доцент </a:t>
            </a:r>
            <a:r>
              <a:rPr lang="ru-RU" sz="2200" spc="10" dirty="0" err="1">
                <a:solidFill>
                  <a:schemeClr val="tx1">
                    <a:lumMod val="75000"/>
                  </a:schemeClr>
                </a:solidFill>
              </a:rPr>
              <a:t>Бубновская</a:t>
            </a:r>
            <a:r>
              <a:rPr lang="ru-RU" sz="2200" spc="10" dirty="0">
                <a:solidFill>
                  <a:schemeClr val="tx1">
                    <a:lumMod val="75000"/>
                  </a:schemeClr>
                </a:solidFill>
              </a:rPr>
              <a:t> Т.В.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82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926" y="160421"/>
            <a:ext cx="4609539" cy="962526"/>
          </a:xfrm>
        </p:spPr>
        <p:txBody>
          <a:bodyPr/>
          <a:lstStyle/>
          <a:p>
            <a:r>
              <a:rPr lang="ru-RU" dirty="0" smtClean="0"/>
              <a:t>Объект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926" y="1251284"/>
            <a:ext cx="9504306" cy="492885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ПАО «Дальневосточное морское пароходство», г. </a:t>
            </a:r>
            <a:r>
              <a:rPr lang="ru-RU" sz="2400" dirty="0" smtClean="0"/>
              <a:t>Владивосток</a:t>
            </a:r>
          </a:p>
          <a:p>
            <a:pPr marL="0" indent="0">
              <a:buNone/>
            </a:pPr>
            <a:r>
              <a:rPr lang="ru-RU" sz="2000" dirty="0" smtClean="0"/>
              <a:t>одна </a:t>
            </a:r>
            <a:r>
              <a:rPr lang="ru-RU" sz="2000" dirty="0"/>
              <a:t>из крупнейших судоходных компаний России, со штаб-квартирой во Владивостоке. </a:t>
            </a:r>
            <a:r>
              <a:rPr lang="ru-RU" sz="2000" dirty="0" smtClean="0"/>
              <a:t>Основным </a:t>
            </a:r>
            <a:r>
              <a:rPr lang="ru-RU" sz="2000" dirty="0"/>
              <a:t>видом деятельности является деятельность морского грузового транспорта.</a:t>
            </a:r>
          </a:p>
          <a:p>
            <a:pPr marL="0" indent="0">
              <a:buNone/>
            </a:pPr>
            <a:r>
              <a:rPr lang="ru-RU" sz="2000" dirty="0"/>
              <a:t>Компания обслуживает морские маршруты как в пределах Дальневосточного региона России, так и на международном уровне. Включает в себя порты Японии, Китая, Южной Кореи, Юго-Восточной Азии, Северной Америки и других регионов.</a:t>
            </a:r>
          </a:p>
          <a:p>
            <a:pPr marL="0" indent="0">
              <a:buNone/>
            </a:pPr>
            <a:r>
              <a:rPr lang="ru-RU" sz="2000" dirty="0"/>
              <a:t>ПАО «ДВМП» играет важную роль в экономике Дальнего Востока, обеспечивая логистическую поддержку для промышленных и коммерческих предприятий региона.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2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724" y="205339"/>
            <a:ext cx="9692640" cy="1325562"/>
          </a:xfrm>
        </p:spPr>
        <p:txBody>
          <a:bodyPr/>
          <a:lstStyle/>
          <a:p>
            <a:r>
              <a:rPr lang="ru-RU" dirty="0" smtClean="0"/>
              <a:t>Проблема, на решение которой направлен проект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724" y="1828800"/>
            <a:ext cx="9413508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Необходимость в эффективном управлением активами и улучшение финансово – экономической деятельности предприятия, основываясь на анализ ее финансовой отчетности.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5378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76463"/>
            <a:ext cx="4932217" cy="825048"/>
          </a:xfrm>
        </p:spPr>
        <p:txBody>
          <a:bodyPr/>
          <a:lstStyle/>
          <a:p>
            <a:r>
              <a:rPr lang="ru-RU" dirty="0" smtClean="0"/>
              <a:t>Цель,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633" y="1299410"/>
            <a:ext cx="10780294" cy="4812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Основной целью производственной технологической (проектно-технологической) практики </a:t>
            </a:r>
            <a:r>
              <a:rPr lang="ru-RU" sz="2800" dirty="0" smtClean="0"/>
              <a:t>являются, применение своих знаний на практике, а также  приобретение новый навыков по сбору и обработке данных, которые нужны для решения профессиональных задач. </a:t>
            </a:r>
          </a:p>
          <a:p>
            <a:pPr marL="0" indent="0">
              <a:buNone/>
            </a:pPr>
            <a:r>
              <a:rPr lang="ru-RU" sz="2800" dirty="0" smtClean="0"/>
              <a:t>Задачами при прохождении практики являются</a:t>
            </a:r>
            <a:r>
              <a:rPr lang="en-US" sz="2800" dirty="0" smtClean="0"/>
              <a:t>:</a:t>
            </a:r>
            <a:endParaRPr lang="ru-RU" sz="2800" dirty="0" smtClean="0"/>
          </a:p>
          <a:p>
            <a:pPr>
              <a:buFontTx/>
              <a:buChar char="-"/>
            </a:pPr>
            <a:r>
              <a:rPr lang="ru-RU" sz="2800" dirty="0" smtClean="0"/>
              <a:t>Изучение особенностей деятельности </a:t>
            </a:r>
            <a:r>
              <a:rPr lang="ru-RU" sz="2800" dirty="0"/>
              <a:t>ПАО «Дальневосточное морское пароходство</a:t>
            </a:r>
            <a:r>
              <a:rPr lang="ru-RU" sz="2800" dirty="0" smtClean="0"/>
              <a:t>»</a:t>
            </a:r>
            <a:r>
              <a:rPr lang="en-US" sz="2800" dirty="0" smtClean="0"/>
              <a:t>;</a:t>
            </a:r>
          </a:p>
          <a:p>
            <a:pPr>
              <a:buFontTx/>
              <a:buChar char="-"/>
            </a:pPr>
            <a:r>
              <a:rPr lang="en-US" sz="2800" dirty="0"/>
              <a:t> </a:t>
            </a:r>
            <a:r>
              <a:rPr lang="ru-RU" sz="2800" dirty="0"/>
              <a:t>А</a:t>
            </a:r>
            <a:r>
              <a:rPr lang="ru-RU" sz="2800" dirty="0" smtClean="0"/>
              <a:t>нализ </a:t>
            </a:r>
            <a:r>
              <a:rPr lang="ru-RU" sz="2800" dirty="0"/>
              <a:t>результатов хозяйственной деятельности ПАО «Дальневосточное морское пароходство»</a:t>
            </a:r>
          </a:p>
        </p:txBody>
      </p:sp>
    </p:spTree>
    <p:extLst>
      <p:ext uri="{BB962C8B-B14F-4D97-AF65-F5344CB8AC3E}">
        <p14:creationId xmlns:p14="http://schemas.microsoft.com/office/powerpoint/2010/main" val="4263550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683" y="0"/>
            <a:ext cx="9692640" cy="1325562"/>
          </a:xfrm>
        </p:spPr>
        <p:txBody>
          <a:bodyPr/>
          <a:lstStyle/>
          <a:p>
            <a:r>
              <a:rPr lang="ru-RU" dirty="0" smtClean="0"/>
              <a:t>Стейкхолдеры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355" y="1844842"/>
            <a:ext cx="8595360" cy="4351337"/>
          </a:xfrm>
        </p:spPr>
        <p:txBody>
          <a:bodyPr/>
          <a:lstStyle/>
          <a:p>
            <a:r>
              <a:rPr lang="ru-RU" sz="2800" dirty="0"/>
              <a:t>ФГБОУ ВО Владивостокский государственный университет, кафедра экономики и управления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 группы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БЭУ-21-МБ1 Ивахненко Егор Дмитриевич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ПАО «Дальневосточное морское пароходство»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39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724" y="253465"/>
            <a:ext cx="9692640" cy="1325562"/>
          </a:xfrm>
        </p:spPr>
        <p:txBody>
          <a:bodyPr/>
          <a:lstStyle/>
          <a:p>
            <a:r>
              <a:rPr lang="ru-RU" dirty="0"/>
              <a:t>Иерархическая структура работ по проекту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724" y="1892968"/>
            <a:ext cx="9413508" cy="42871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1. подготовительный этап – планирование ( Поиск места для прохождения практики и составление необходимых документов для передачи на кафедру.</a:t>
            </a:r>
          </a:p>
          <a:p>
            <a:r>
              <a:rPr lang="ru-RU" sz="2400" dirty="0" smtClean="0"/>
              <a:t>2. Основной этап – реализация (Прохождение практики, анализ финансовой отчетности)</a:t>
            </a:r>
          </a:p>
          <a:p>
            <a:r>
              <a:rPr lang="ru-RU" sz="2400" dirty="0" smtClean="0"/>
              <a:t>3. Заключительный этап (Составление и оформление отчета по итогам прохождения практики, передача отчета на кафедру)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900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262" y="465221"/>
            <a:ext cx="9692640" cy="1161933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инструментарий,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был использован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062" y="1748589"/>
            <a:ext cx="8595360" cy="4351337"/>
          </a:xfrm>
        </p:spPr>
        <p:txBody>
          <a:bodyPr/>
          <a:lstStyle/>
          <a:p>
            <a:r>
              <a:rPr lang="ru-RU" sz="2800" dirty="0" smtClean="0"/>
              <a:t>Финансовый </a:t>
            </a:r>
            <a:r>
              <a:rPr lang="ru-RU" sz="2800" dirty="0"/>
              <a:t>анализ отчетности</a:t>
            </a:r>
          </a:p>
          <a:p>
            <a:r>
              <a:rPr lang="ru-RU" sz="2800" dirty="0" smtClean="0"/>
              <a:t>Изучение </a:t>
            </a:r>
            <a:r>
              <a:rPr lang="ru-RU" sz="2800" dirty="0"/>
              <a:t>литературных источников на тему финансового анализа </a:t>
            </a:r>
          </a:p>
          <a:p>
            <a:r>
              <a:rPr lang="ru-RU" sz="2800" dirty="0" smtClean="0"/>
              <a:t>Составление </a:t>
            </a:r>
            <a:r>
              <a:rPr lang="ru-RU" sz="2800" dirty="0"/>
              <a:t>и подготовка отчета </a:t>
            </a:r>
          </a:p>
          <a:p>
            <a:r>
              <a:rPr lang="ru-RU" sz="2800" dirty="0" smtClean="0"/>
              <a:t>Составление </a:t>
            </a:r>
            <a:r>
              <a:rPr lang="ru-RU" sz="2800" dirty="0"/>
              <a:t>презентации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567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232" y="333676"/>
            <a:ext cx="9692640" cy="132556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план–график работы над проектом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380191"/>
              </p:ext>
            </p:extLst>
          </p:nvPr>
        </p:nvGraphicFramePr>
        <p:xfrm>
          <a:off x="856583" y="1659238"/>
          <a:ext cx="9405937" cy="35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284">
                  <a:extLst>
                    <a:ext uri="{9D8B030D-6E8A-4147-A177-3AD203B41FA5}">
                      <a16:colId xmlns:a16="http://schemas.microsoft.com/office/drawing/2014/main" val="4093299733"/>
                    </a:ext>
                  </a:extLst>
                </a:gridCol>
                <a:gridCol w="7363653">
                  <a:extLst>
                    <a:ext uri="{9D8B030D-6E8A-4147-A177-3AD203B41FA5}">
                      <a16:colId xmlns:a16="http://schemas.microsoft.com/office/drawing/2014/main" val="3637171834"/>
                    </a:ext>
                  </a:extLst>
                </a:gridCol>
              </a:tblGrid>
              <a:tr h="447013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Задача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257190"/>
                  </a:ext>
                </a:extLst>
              </a:tr>
              <a:tr h="771556">
                <a:tc>
                  <a:txBody>
                    <a:bodyPr/>
                    <a:lstStyle/>
                    <a:p>
                      <a:r>
                        <a:rPr lang="ru-RU" dirty="0" smtClean="0"/>
                        <a:t>10.06.2024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Встреча</a:t>
                      </a:r>
                      <a:r>
                        <a:rPr lang="ru-RU" baseline="0" dirty="0" smtClean="0"/>
                        <a:t> с руководителем практики от предприятия и подписание договора для прохождения практики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96216"/>
                  </a:ext>
                </a:extLst>
              </a:tr>
              <a:tr h="1432890">
                <a:tc>
                  <a:txBody>
                    <a:bodyPr/>
                    <a:lstStyle/>
                    <a:p>
                      <a:r>
                        <a:rPr lang="ru-RU" dirty="0" smtClean="0"/>
                        <a:t>11.06.2024</a:t>
                      </a:r>
                      <a:r>
                        <a:rPr lang="ru-RU" baseline="0" dirty="0" smtClean="0"/>
                        <a:t> – 09.07.2024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Изучение вопросов,</a:t>
                      </a:r>
                      <a:r>
                        <a:rPr lang="ru-RU" baseline="0" dirty="0" smtClean="0"/>
                        <a:t> предусмотренных индивидуальным заданием руководителя практики. Сбор информации для выполнения отчета. Выполнение поручений руководителя практики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17898"/>
                  </a:ext>
                </a:extLst>
              </a:tr>
              <a:tr h="925931">
                <a:tc>
                  <a:txBody>
                    <a:bodyPr/>
                    <a:lstStyle/>
                    <a:p>
                      <a:r>
                        <a:rPr lang="ru-RU" dirty="0" smtClean="0"/>
                        <a:t>10.07.2024 – 13.07.2024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Подготовка и сдача отчета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2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46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948" y="381803"/>
            <a:ext cx="9692640" cy="1325562"/>
          </a:xfrm>
        </p:spPr>
        <p:txBody>
          <a:bodyPr/>
          <a:lstStyle/>
          <a:p>
            <a:r>
              <a:rPr lang="ru-RU" dirty="0"/>
              <a:t>Полученные результаты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305" y="1411706"/>
            <a:ext cx="9359927" cy="476843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В процессе прохождения практики, мною были приобретены и развиты необходимые практические умения по анализу и обработке данных, для решения производственных задач. Была проанализирована хозяйственная деятельность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ПАО «Дальневосточное морское пароходство»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23560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35</TotalTime>
  <Words>412</Words>
  <Application>Microsoft Office PowerPoint</Application>
  <PresentationFormat>Широкоэкранный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Century Schoolbook</vt:lpstr>
      <vt:lpstr>Arial</vt:lpstr>
      <vt:lpstr>Times New Roman</vt:lpstr>
      <vt:lpstr>Wingdings 2</vt:lpstr>
      <vt:lpstr>View</vt:lpstr>
      <vt:lpstr>Отчет по производственной технологической (проектно-технологической) практике ПАО «Дальневосточное морское пароходство», г. Владивосток </vt:lpstr>
      <vt:lpstr>Объект проекта </vt:lpstr>
      <vt:lpstr>Проблема, на решение которой направлен проект</vt:lpstr>
      <vt:lpstr>Цель, задачи</vt:lpstr>
      <vt:lpstr>Стейкхолдеры проекта</vt:lpstr>
      <vt:lpstr>Иерархическая структура работ по проекту</vt:lpstr>
      <vt:lpstr>Проектный инструментарий, который был использован в работе</vt:lpstr>
      <vt:lpstr>Рабочий план–график работы над проектом </vt:lpstr>
      <vt:lpstr>Полученные результаты проекта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производственной технологической (проектно-технологической) практике ПАО «Дальневосточное морское пароходство», г. Владивосток</dc:title>
  <dc:creator>Egor Ivakhnenko</dc:creator>
  <cp:lastModifiedBy>Egor Ivakhnenko</cp:lastModifiedBy>
  <cp:revision>8</cp:revision>
  <dcterms:created xsi:type="dcterms:W3CDTF">2024-07-10T03:51:46Z</dcterms:created>
  <dcterms:modified xsi:type="dcterms:W3CDTF">2024-07-11T03:24:11Z</dcterms:modified>
</cp:coreProperties>
</file>