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2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799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36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26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170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146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28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42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167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16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71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9B36848-BFD7-4B23-86A4-7CAA22AF2055}" type="datetimeFigureOut">
              <a:rPr lang="ru-RU" smtClean="0"/>
              <a:t>15.07.2024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63F4D8E-C4DD-4A83-8E0A-52E4CA199117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65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ED8C7-292D-193D-2493-AC3E19629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51" y="981849"/>
            <a:ext cx="10058400" cy="2447151"/>
          </a:xfrm>
        </p:spPr>
        <p:txBody>
          <a:bodyPr/>
          <a:lstStyle/>
          <a:p>
            <a:pPr algn="ctr"/>
            <a:r>
              <a:rPr lang="ru-RU" dirty="0"/>
              <a:t>Профессиональная этика менеджера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18D3BF-2FE5-32BE-026B-6DEA86DA9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1870" y="4386795"/>
            <a:ext cx="3786581" cy="1807528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/>
              <a:t>Выполнила студентка 2-го курса группы бмн-22-мм1</a:t>
            </a:r>
          </a:p>
          <a:p>
            <a:pPr algn="r"/>
            <a:r>
              <a:rPr lang="ru-RU" dirty="0"/>
              <a:t>Салтыкова Софья Вячеславовна</a:t>
            </a:r>
          </a:p>
        </p:txBody>
      </p:sp>
    </p:spTree>
    <p:extLst>
      <p:ext uri="{BB962C8B-B14F-4D97-AF65-F5344CB8AC3E}">
        <p14:creationId xmlns:p14="http://schemas.microsoft.com/office/powerpoint/2010/main" val="404380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68CC6-33C0-14CE-8952-EC55EA9ED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 в тему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7F8486-25B7-EAA3-69D4-86A2BF5EF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91540"/>
            <a:ext cx="10058400" cy="402336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+mj-lt"/>
              </a:rPr>
              <a:t>Цели:</a:t>
            </a:r>
          </a:p>
          <a:p>
            <a:r>
              <a:rPr lang="ru-RU" sz="2400" dirty="0">
                <a:latin typeface="+mj-lt"/>
              </a:rPr>
              <a:t>- формирование этических ценностей и принципов;</a:t>
            </a:r>
          </a:p>
          <a:p>
            <a:r>
              <a:rPr lang="ru-RU" sz="2400" dirty="0">
                <a:latin typeface="+mj-lt"/>
              </a:rPr>
              <a:t>- понимание роли этики в профессиональной деятельности; </a:t>
            </a:r>
          </a:p>
          <a:p>
            <a:r>
              <a:rPr lang="ru-RU" sz="2400" dirty="0">
                <a:latin typeface="+mj-lt"/>
              </a:rPr>
              <a:t>- повышение уровня профессиональных компетенций.</a:t>
            </a:r>
          </a:p>
          <a:p>
            <a:r>
              <a:rPr lang="ru-RU" sz="2400" dirty="0">
                <a:latin typeface="+mj-lt"/>
              </a:rPr>
              <a:t>Задачи: </a:t>
            </a:r>
          </a:p>
          <a:p>
            <a:r>
              <a:rPr lang="ru-RU" sz="2400" dirty="0">
                <a:latin typeface="+mj-lt"/>
              </a:rPr>
              <a:t>- изучение основных терминов;</a:t>
            </a:r>
          </a:p>
          <a:p>
            <a:r>
              <a:rPr lang="ru-RU" sz="2400" dirty="0">
                <a:latin typeface="+mj-lt"/>
              </a:rPr>
              <a:t>- развитие навыков управления в профессиональной деятельности.</a:t>
            </a:r>
          </a:p>
          <a:p>
            <a:endParaRPr lang="ru-RU" sz="2400" dirty="0">
              <a:latin typeface="+mj-lt"/>
            </a:endParaRPr>
          </a:p>
          <a:p>
            <a:endParaRPr lang="ru-RU" sz="2400" dirty="0">
              <a:latin typeface="+mj-lt"/>
            </a:endParaRPr>
          </a:p>
          <a:p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7476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CC1C0A-2842-96C7-0EC4-2468A7B4D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термины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14922D-52CD-DDD8-1DBF-DF8247E54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44056"/>
            <a:ext cx="10058400" cy="4023360"/>
          </a:xfrm>
        </p:spPr>
        <p:txBody>
          <a:bodyPr>
            <a:normAutofit/>
          </a:bodyPr>
          <a:lstStyle/>
          <a:p>
            <a:r>
              <a:rPr lang="ru-RU" sz="2400" b="1" i="1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Этика</a:t>
            </a:r>
            <a:r>
              <a:rPr lang="ru-RU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— это набор моральных принципов, норм и ценностей, которые определяют поведение человека, а также позволяют дать положительному или отрицательную оценку его поступков, мыслей, действий.</a:t>
            </a:r>
          </a:p>
          <a:p>
            <a:r>
              <a:rPr lang="ru-RU" sz="2400" b="1" i="1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Мораль </a:t>
            </a:r>
            <a:r>
              <a:rPr lang="ru-RU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– это совокупность этических ценностей, которые признаются человеком. </a:t>
            </a:r>
            <a:endParaRPr lang="ru-RU" sz="2400" dirty="0">
              <a:effectLst/>
              <a:latin typeface="+mj-lt"/>
              <a:ea typeface="Times New Roman" panose="02020603050405020304" pitchFamily="18" charset="0"/>
            </a:endParaRPr>
          </a:p>
          <a:p>
            <a:r>
              <a:rPr lang="ru-RU" sz="2400" b="1" i="1" dirty="0">
                <a:effectLst/>
                <a:latin typeface="+mj-lt"/>
                <a:ea typeface="Times New Roman" panose="02020603050405020304" pitchFamily="18" charset="0"/>
              </a:rPr>
              <a:t>Профессиональная этика </a:t>
            </a:r>
            <a:r>
              <a:rPr lang="ru-RU" sz="2400" dirty="0">
                <a:effectLst/>
                <a:latin typeface="+mj-lt"/>
                <a:ea typeface="Times New Roman" panose="02020603050405020304" pitchFamily="18" charset="0"/>
              </a:rPr>
              <a:t>– это совокупность норм, принципов и правил поведения, обязательств, предписаний, которые должны соблюдаться представителями различных профессий. </a:t>
            </a: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9385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0E6A3-18B0-4A9F-4C40-6571A808D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ru-RU" sz="4000" dirty="0"/>
              <a:t>Принципы профессиональной этики менеджера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D4C333-FC0F-9704-00B4-B463CA56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94895"/>
            <a:ext cx="10058400" cy="4023360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ч</a:t>
            </a:r>
            <a:r>
              <a:rPr lang="ru-RU" b="1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естность и открытость;</a:t>
            </a: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с</a:t>
            </a:r>
            <a:r>
              <a:rPr lang="ru-RU" b="1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праведливость и равенство;</a:t>
            </a:r>
            <a:endParaRPr lang="ru-RU" b="1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о</a:t>
            </a:r>
            <a:r>
              <a:rPr lang="ru-RU" b="1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тветственность и подотчетность;</a:t>
            </a: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b="1" dirty="0">
                <a:latin typeface="+mj-lt"/>
                <a:ea typeface="Times New Roman" panose="02020603050405020304" pitchFamily="18" charset="0"/>
              </a:rPr>
              <a:t>- л</a:t>
            </a:r>
            <a:r>
              <a:rPr lang="ru-RU" b="1" dirty="0">
                <a:effectLst/>
                <a:latin typeface="+mj-lt"/>
                <a:ea typeface="Times New Roman" panose="02020603050405020304" pitchFamily="18" charset="0"/>
              </a:rPr>
              <a:t>ояльность и преданность, уважение к личности, конфиденциальность.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120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11ED1-AD58-D06B-C523-7278BA102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Этические дилеммы менеджера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DC19AA-C87B-055F-F75B-C3CAE0724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effectLst/>
                <a:latin typeface="+mj-lt"/>
                <a:ea typeface="Times New Roman" panose="02020603050405020304" pitchFamily="18" charset="0"/>
              </a:rPr>
              <a:t>Этическая дилемма </a:t>
            </a:r>
            <a:r>
              <a:rPr lang="ru-RU" sz="2800" dirty="0">
                <a:effectLst/>
                <a:latin typeface="+mj-lt"/>
                <a:ea typeface="Times New Roman" panose="02020603050405020304" pitchFamily="18" charset="0"/>
              </a:rPr>
              <a:t>– это ситуация, когда человек должен сделать выбор, который в любом случае будет нарушать нравственные, этические, моральные и/или другие предписания. </a:t>
            </a:r>
            <a:endParaRPr lang="ru-RU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9246800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</TotalTime>
  <Words>182</Words>
  <Application>Microsoft Office PowerPoint</Application>
  <PresentationFormat>Широкоэкранный</PresentationFormat>
  <Paragraphs>23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Ретро</vt:lpstr>
      <vt:lpstr>Профессиональная этика менеджера</vt:lpstr>
      <vt:lpstr>Введение в тему</vt:lpstr>
      <vt:lpstr>Основные термины</vt:lpstr>
      <vt:lpstr>Принципы профессиональной этики менеджера</vt:lpstr>
      <vt:lpstr>Этические дилеммы менеджера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saltykova2303@outlook.com</dc:creator>
  <cp:lastModifiedBy>saltykova2303@outlook.com</cp:lastModifiedBy>
  <cp:revision>1</cp:revision>
  <dcterms:created xsi:type="dcterms:W3CDTF">2024-07-14T22:37:50Z</dcterms:created>
  <dcterms:modified xsi:type="dcterms:W3CDTF">2024-07-14T23:21:41Z</dcterms:modified>
</cp:coreProperties>
</file>