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9"/>
  </p:notesMasterIdLst>
  <p:sldIdLst>
    <p:sldId id="256" r:id="rId2"/>
    <p:sldId id="299" r:id="rId3"/>
    <p:sldId id="312" r:id="rId4"/>
    <p:sldId id="313" r:id="rId5"/>
    <p:sldId id="314" r:id="rId6"/>
    <p:sldId id="315" r:id="rId7"/>
    <p:sldId id="31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91" autoAdjust="0"/>
  </p:normalViewPr>
  <p:slideViewPr>
    <p:cSldViewPr>
      <p:cViewPr varScale="1">
        <p:scale>
          <a:sx n="72" d="100"/>
          <a:sy n="72" d="100"/>
        </p:scale>
        <p:origin x="176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DD403-73B0-4354-9366-852F101AA0FA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27995-C185-416A-85CD-CA65E2D04F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19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7995-C185-416A-85CD-CA65E2D04FE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779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7995-C185-416A-85CD-CA65E2D04FE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822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7995-C185-416A-85CD-CA65E2D04FE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492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7995-C185-416A-85CD-CA65E2D04FE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493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7995-C185-416A-85CD-CA65E2D04FE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42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27995-C185-416A-85CD-CA65E2D04FE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905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910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04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4607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65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5856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739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18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99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55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36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35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61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7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62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48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49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96752"/>
            <a:ext cx="7488832" cy="208823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Лекция-беседа «Профессиональная этика менеджера»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4539107-3C57-4E04-99C5-6D71086EC171}"/>
              </a:ext>
            </a:extLst>
          </p:cNvPr>
          <p:cNvSpPr/>
          <p:nvPr/>
        </p:nvSpPr>
        <p:spPr>
          <a:xfrm>
            <a:off x="3957191" y="4833367"/>
            <a:ext cx="5186809" cy="1655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80000"/>
              </a:lnSpc>
              <a:defRPr/>
            </a:pP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ВДБМН-24-УП</a:t>
            </a:r>
            <a:r>
              <a:rPr lang="en-A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alt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Овчинникова А.А.</a:t>
            </a:r>
          </a:p>
        </p:txBody>
      </p:sp>
    </p:spTree>
    <p:extLst>
      <p:ext uri="{BB962C8B-B14F-4D97-AF65-F5344CB8AC3E}">
        <p14:creationId xmlns:p14="http://schemas.microsoft.com/office/powerpoint/2010/main" val="2555302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77741" y="1020951"/>
            <a:ext cx="8208912" cy="5400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0" y="275893"/>
            <a:ext cx="8208913" cy="111038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Что такое этика менеджера?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6070" y="1525232"/>
            <a:ext cx="7712253" cy="489654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этика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универсальные моральные нормы общества (честность, справедливость, гуманизм).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этика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обязательств и правил поведения конкретной профессиональной группы (врачи, юристы, управленцы).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Деловая этика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нормы, регулирующие взаимоотношения между субъектами в процессе коммерческой и предпринимательской деятельности.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к аудитории: </a:t>
            </a:r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проходит грань между личной выгодой и профессиональным долгом?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8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93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539552" y="1457400"/>
            <a:ext cx="8208912" cy="5124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0" y="275893"/>
            <a:ext cx="8208913" cy="111038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Уровни ответственности руководителя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3770" y="1447507"/>
            <a:ext cx="7712253" cy="489654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Макроуровень (Внешний):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Корпоративная социальная ответственность (КСО) и ESG-принципы.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окружающей среды, благотворительность, уплата налогов.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прав потребителей и честная конкуренция на рынке.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Микроуровень (Внутренний):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взаимоотношений «руководитель - подчиненный».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дискриминации, моббингу и манипуляциям.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Антикоррупционный комплаенс внутри трудового коллектива.</a:t>
            </a:r>
            <a:endParaRPr lang="ru-RU" sz="2200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370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97977" y="1124744"/>
            <a:ext cx="8208912" cy="5124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0" y="275893"/>
            <a:ext cx="8208913" cy="111038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Как заставить этику работать?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439" y="1347927"/>
            <a:ext cx="7712253" cy="489654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Корпоративный кодекс этики -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локальный нормативный акт, фиксирующий ценности компании.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кодекса: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Репутационная (повышает доверие инвесторов и клиентов).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Управленческая (регулирует поведение сотрудников в спорных ситуациях).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Ориентирующая (помогает адаптироваться новым сотрудникам).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 </a:t>
            </a:r>
            <a:r>
              <a:rPr lang="ru-RU" sz="2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эффективен только тогда, когда топ-менеджмент сам соблюдает его правила («Тон задает высшее руководство»).</a:t>
            </a:r>
            <a:endParaRPr lang="ru-RU" sz="2200" i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41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556793"/>
            <a:ext cx="8208912" cy="42484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0" y="275893"/>
            <a:ext cx="8208913" cy="111038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 чем сталкивается менеджер каждый день?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439" y="1916832"/>
            <a:ext cx="7712253" cy="3630335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интересов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(принятие решений на основе личной или семейной выгоды).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Манипулирование отчетностью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(искажение данных ради получения годового бонуса).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Подарки или взятки?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(где заканчивается деловое гостеприимство и начинается коррупция).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Свистблауинг</a:t>
            </a: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Whistleblowing</a:t>
            </a: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Доносить на нарушения коллеги - это предательство или профессиональный долг?</a:t>
            </a:r>
            <a:endParaRPr lang="ru-RU" sz="2600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76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1556792"/>
            <a:ext cx="8208912" cy="468051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0" y="275893"/>
            <a:ext cx="8208913" cy="111038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Алгоритм принятия этичного решения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439" y="1916832"/>
            <a:ext cx="7712253" cy="3630335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принять сложное решение, ответьте на 3 вопроса: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утилитаризма: </a:t>
            </a:r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Принесет ли мое решение максимальную пользу для максимального числа людей (стейкхолдеров)?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прав человека: </a:t>
            </a:r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Нарушает ли мое решение базовые гражданские или трудовые права участников ситуации?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справедливости: </a:t>
            </a:r>
            <a:r>
              <a:rPr lang="ru-RU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 ли выгоды и издержки распределены честно между всеми сторонами?</a:t>
            </a:r>
            <a:endParaRPr lang="ru-RU" sz="2400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981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E37DB77-4B0C-4FFE-9C7A-8D8D632625BA}"/>
              </a:ext>
            </a:extLst>
          </p:cNvPr>
          <p:cNvSpPr/>
          <p:nvPr/>
        </p:nvSpPr>
        <p:spPr>
          <a:xfrm>
            <a:off x="467544" y="980728"/>
            <a:ext cx="8208912" cy="52565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110" y="275893"/>
            <a:ext cx="8208913" cy="111038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Заключение и дискуссия</a:t>
            </a:r>
            <a:endParaRPr lang="ru-RU" sz="3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7712253" cy="3630335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Неэтичное поведение дает краткосрочную выгоду, но разрушает бизнес в долгосрочной перспективе (репутационные риски, суды, бойкот клиентов).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Этика в XXI веке - это </a:t>
            </a:r>
            <a:r>
              <a:rPr lang="ru-RU" sz="2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главныйй</a:t>
            </a: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 устойчивого развития компании.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Финальный вопрос для обсуждения: </a:t>
            </a:r>
            <a:r>
              <a:rPr lang="ru-RU" sz="2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«Готовы ли вы уволить самого эффективного продавца компании, если узнаете, что он ведет себя неэтично по отношению к коллегам?»</a:t>
            </a:r>
            <a:endParaRPr lang="ru-RU" sz="2600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4654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854</TotalTime>
  <Words>390</Words>
  <Application>Microsoft Office PowerPoint</Application>
  <PresentationFormat>Экран (4:3)</PresentationFormat>
  <Paragraphs>49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Лекция-беседа «Профессиональная этика менеджера»</vt:lpstr>
      <vt:lpstr>Что такое этика менеджера?</vt:lpstr>
      <vt:lpstr>Уровни ответственности руководителя</vt:lpstr>
      <vt:lpstr>Как заставить этику работать?</vt:lpstr>
      <vt:lpstr>С чем сталкивается менеджер каждый день?</vt:lpstr>
      <vt:lpstr>Алгоритм принятия этичного решения</vt:lpstr>
      <vt:lpstr>Заключение и дискуссия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Правовое регулирование социального обеспечения трудящихся – мигрантов в Российской Федерации</dc:title>
  <dc:creator>A1</dc:creator>
  <cp:lastModifiedBy>admin</cp:lastModifiedBy>
  <cp:revision>141</cp:revision>
  <dcterms:created xsi:type="dcterms:W3CDTF">2019-06-17T14:44:51Z</dcterms:created>
  <dcterms:modified xsi:type="dcterms:W3CDTF">2026-06-07T15:15:27Z</dcterms:modified>
</cp:coreProperties>
</file>