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5" r:id="rId6"/>
    <p:sldId id="260" r:id="rId7"/>
    <p:sldId id="264" r:id="rId8"/>
    <p:sldId id="261" r:id="rId9"/>
    <p:sldId id="262" r:id="rId10"/>
    <p:sldId id="263" r:id="rId11"/>
    <p:sldId id="266" r:id="rId12"/>
    <p:sldId id="267" r:id="rId13"/>
  </p:sldIdLst>
  <p:sldSz cx="12192000" cy="6858000"/>
  <p:notesSz cx="6858000" cy="12192000"/>
  <p:embeddedFontLst>
    <p:embeddedFont>
      <p:font typeface="Bricolage Grotesque Light" panose="020B0604020202020204" charset="0"/>
      <p:regular r:id="rId15"/>
    </p:embeddedFont>
    <p:embeddedFont>
      <p:font typeface="Libre Baskerville Bold" panose="020B0604020202020204" charset="0"/>
      <p:regular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E9DE1C-9228-4DD6-BF7E-A158CCAB8EEB}" v="14" dt="2026-06-15T15:16:10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1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ttahovamilena2005@gmail.com" userId="74533a0643f67cae" providerId="LiveId" clId="{3F323FE5-161B-45E2-A7FE-09736384257C}"/>
    <pc:docChg chg="custSel addSld modSld">
      <pc:chgData name="fattahovamilena2005@gmail.com" userId="74533a0643f67cae" providerId="LiveId" clId="{3F323FE5-161B-45E2-A7FE-09736384257C}" dt="2026-06-15T15:16:08.185" v="677"/>
      <pc:docMkLst>
        <pc:docMk/>
      </pc:docMkLst>
      <pc:sldChg chg="addSp modSp mod">
        <pc:chgData name="fattahovamilena2005@gmail.com" userId="74533a0643f67cae" providerId="LiveId" clId="{3F323FE5-161B-45E2-A7FE-09736384257C}" dt="2026-06-15T14:46:21.891" v="548" actId="122"/>
        <pc:sldMkLst>
          <pc:docMk/>
          <pc:sldMk cId="0" sldId="256"/>
        </pc:sldMkLst>
        <pc:spChg chg="mod">
          <ac:chgData name="fattahovamilena2005@gmail.com" userId="74533a0643f67cae" providerId="LiveId" clId="{3F323FE5-161B-45E2-A7FE-09736384257C}" dt="2026-06-15T14:46:21.891" v="548" actId="122"/>
          <ac:spMkLst>
            <pc:docMk/>
            <pc:sldMk cId="0" sldId="256"/>
            <ac:spMk id="3" creationId="{00000000-0000-0000-0000-000000000000}"/>
          </ac:spMkLst>
        </pc:spChg>
        <pc:picChg chg="add mod modCrop">
          <ac:chgData name="fattahovamilena2005@gmail.com" userId="74533a0643f67cae" providerId="LiveId" clId="{3F323FE5-161B-45E2-A7FE-09736384257C}" dt="2026-06-15T14:38:23.824" v="432" actId="1076"/>
          <ac:picMkLst>
            <pc:docMk/>
            <pc:sldMk cId="0" sldId="256"/>
            <ac:picMk id="11" creationId="{D96E91AC-0DE0-D6DD-6BD4-CC1101C89D55}"/>
          </ac:picMkLst>
        </pc:picChg>
      </pc:sldChg>
      <pc:sldChg chg="addSp modSp mod">
        <pc:chgData name="fattahovamilena2005@gmail.com" userId="74533a0643f67cae" providerId="LiveId" clId="{3F323FE5-161B-45E2-A7FE-09736384257C}" dt="2026-06-15T14:46:43.635" v="552" actId="1076"/>
        <pc:sldMkLst>
          <pc:docMk/>
          <pc:sldMk cId="0" sldId="257"/>
        </pc:sldMkLst>
        <pc:spChg chg="mod">
          <ac:chgData name="fattahovamilena2005@gmail.com" userId="74533a0643f67cae" providerId="LiveId" clId="{3F323FE5-161B-45E2-A7FE-09736384257C}" dt="2026-06-15T14:46:43.635" v="552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14:46:38.152" v="549" actId="255"/>
          <ac:spMkLst>
            <pc:docMk/>
            <pc:sldMk cId="0" sldId="257"/>
            <ac:spMk id="9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14:46:43.112" v="551" actId="27636"/>
          <ac:spMkLst>
            <pc:docMk/>
            <pc:sldMk cId="0" sldId="257"/>
            <ac:spMk id="11" creationId="{00000000-0000-0000-0000-000000000000}"/>
          </ac:spMkLst>
        </pc:spChg>
        <pc:picChg chg="add mod">
          <ac:chgData name="fattahovamilena2005@gmail.com" userId="74533a0643f67cae" providerId="LiveId" clId="{3F323FE5-161B-45E2-A7FE-09736384257C}" dt="2026-06-15T14:38:32.208" v="434" actId="1076"/>
          <ac:picMkLst>
            <pc:docMk/>
            <pc:sldMk cId="0" sldId="257"/>
            <ac:picMk id="13" creationId="{DD425152-496C-B10E-1748-FCA076F7B190}"/>
          </ac:picMkLst>
        </pc:picChg>
      </pc:sldChg>
      <pc:sldChg chg="addSp modSp mod">
        <pc:chgData name="fattahovamilena2005@gmail.com" userId="74533a0643f67cae" providerId="LiveId" clId="{3F323FE5-161B-45E2-A7FE-09736384257C}" dt="2026-06-15T15:02:30.320" v="672" actId="1076"/>
        <pc:sldMkLst>
          <pc:docMk/>
          <pc:sldMk cId="0" sldId="258"/>
        </pc:sldMkLst>
        <pc:spChg chg="mod">
          <ac:chgData name="fattahovamilena2005@gmail.com" userId="74533a0643f67cae" providerId="LiveId" clId="{3F323FE5-161B-45E2-A7FE-09736384257C}" dt="2026-06-15T15:02:30.320" v="672" actId="1076"/>
          <ac:spMkLst>
            <pc:docMk/>
            <pc:sldMk cId="0" sldId="258"/>
            <ac:spMk id="15" creationId="{00000000-0000-0000-0000-000000000000}"/>
          </ac:spMkLst>
        </pc:spChg>
        <pc:picChg chg="add mod">
          <ac:chgData name="fattahovamilena2005@gmail.com" userId="74533a0643f67cae" providerId="LiveId" clId="{3F323FE5-161B-45E2-A7FE-09736384257C}" dt="2026-06-15T14:38:42.302" v="436" actId="1076"/>
          <ac:picMkLst>
            <pc:docMk/>
            <pc:sldMk cId="0" sldId="258"/>
            <ac:picMk id="17" creationId="{10AF1C77-00A9-9A88-3B1E-4B360DBA7DD8}"/>
          </ac:picMkLst>
        </pc:picChg>
      </pc:sldChg>
      <pc:sldChg chg="addSp modSp mod">
        <pc:chgData name="fattahovamilena2005@gmail.com" userId="74533a0643f67cae" providerId="LiveId" clId="{3F323FE5-161B-45E2-A7FE-09736384257C}" dt="2026-06-15T14:38:54.105" v="439" actId="1076"/>
        <pc:sldMkLst>
          <pc:docMk/>
          <pc:sldMk cId="0" sldId="259"/>
        </pc:sldMkLst>
        <pc:picChg chg="add mod">
          <ac:chgData name="fattahovamilena2005@gmail.com" userId="74533a0643f67cae" providerId="LiveId" clId="{3F323FE5-161B-45E2-A7FE-09736384257C}" dt="2026-06-15T14:38:54.105" v="439" actId="1076"/>
          <ac:picMkLst>
            <pc:docMk/>
            <pc:sldMk cId="0" sldId="259"/>
            <ac:picMk id="24" creationId="{DF1F1145-91E6-7F25-B57E-D3C8C34B4377}"/>
          </ac:picMkLst>
        </pc:picChg>
      </pc:sldChg>
      <pc:sldChg chg="addSp modSp mod">
        <pc:chgData name="fattahovamilena2005@gmail.com" userId="74533a0643f67cae" providerId="LiveId" clId="{3F323FE5-161B-45E2-A7FE-09736384257C}" dt="2026-06-15T15:10:48.579" v="675" actId="20578"/>
        <pc:sldMkLst>
          <pc:docMk/>
          <pc:sldMk cId="0" sldId="260"/>
        </pc:sldMkLst>
        <pc:spChg chg="mod">
          <ac:chgData name="fattahovamilena2005@gmail.com" userId="74533a0643f67cae" providerId="LiveId" clId="{3F323FE5-161B-45E2-A7FE-09736384257C}" dt="2026-06-15T14:45:16.108" v="547" actId="14100"/>
          <ac:spMkLst>
            <pc:docMk/>
            <pc:sldMk cId="0" sldId="260"/>
            <ac:spMk id="11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14:45:12.421" v="546" actId="14100"/>
          <ac:spMkLst>
            <pc:docMk/>
            <pc:sldMk cId="0" sldId="260"/>
            <ac:spMk id="16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15:10:30.921" v="673" actId="1076"/>
          <ac:spMkLst>
            <pc:docMk/>
            <pc:sldMk cId="0" sldId="260"/>
            <ac:spMk id="21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06:17:52.521" v="11" actId="1076"/>
          <ac:spMkLst>
            <pc:docMk/>
            <pc:sldMk cId="0" sldId="260"/>
            <ac:spMk id="23" creationId="{00000000-0000-0000-0000-000000000000}"/>
          </ac:spMkLst>
        </pc:spChg>
        <pc:spChg chg="add mod">
          <ac:chgData name="fattahovamilena2005@gmail.com" userId="74533a0643f67cae" providerId="LiveId" clId="{3F323FE5-161B-45E2-A7FE-09736384257C}" dt="2026-06-15T06:17:48.783" v="10" actId="20577"/>
          <ac:spMkLst>
            <pc:docMk/>
            <pc:sldMk cId="0" sldId="260"/>
            <ac:spMk id="27" creationId="{2AB43D18-C26E-D1E0-C80A-BCFCBA1FB20D}"/>
          </ac:spMkLst>
        </pc:spChg>
        <pc:spChg chg="add mod">
          <ac:chgData name="fattahovamilena2005@gmail.com" userId="74533a0643f67cae" providerId="LiveId" clId="{3F323FE5-161B-45E2-A7FE-09736384257C}" dt="2026-06-15T15:10:48.579" v="675" actId="20578"/>
          <ac:spMkLst>
            <pc:docMk/>
            <pc:sldMk cId="0" sldId="260"/>
            <ac:spMk id="29" creationId="{26D0E137-93D0-B623-151F-494DB503D3AA}"/>
          </ac:spMkLst>
        </pc:spChg>
        <pc:picChg chg="add mod">
          <ac:chgData name="fattahovamilena2005@gmail.com" userId="74533a0643f67cae" providerId="LiveId" clId="{3F323FE5-161B-45E2-A7FE-09736384257C}" dt="2026-06-15T06:17:15.285" v="1" actId="1076"/>
          <ac:picMkLst>
            <pc:docMk/>
            <pc:sldMk cId="0" sldId="260"/>
            <ac:picMk id="25" creationId="{051C8506-4651-CC3A-6ABE-9EE02DA7FD0A}"/>
          </ac:picMkLst>
        </pc:picChg>
        <pc:picChg chg="add mod">
          <ac:chgData name="fattahovamilena2005@gmail.com" userId="74533a0643f67cae" providerId="LiveId" clId="{3F323FE5-161B-45E2-A7FE-09736384257C}" dt="2026-06-15T06:18:28.152" v="15" actId="1076"/>
          <ac:picMkLst>
            <pc:docMk/>
            <pc:sldMk cId="0" sldId="260"/>
            <ac:picMk id="31" creationId="{A710D935-3A86-6403-3296-C7B86B437D51}"/>
          </ac:picMkLst>
        </pc:picChg>
        <pc:picChg chg="add mod">
          <ac:chgData name="fattahovamilena2005@gmail.com" userId="74533a0643f67cae" providerId="LiveId" clId="{3F323FE5-161B-45E2-A7FE-09736384257C}" dt="2026-06-15T14:39:12.214" v="443" actId="1076"/>
          <ac:picMkLst>
            <pc:docMk/>
            <pc:sldMk cId="0" sldId="260"/>
            <ac:picMk id="33" creationId="{EB0B3985-26B7-E6B6-9684-164164116047}"/>
          </ac:picMkLst>
        </pc:picChg>
      </pc:sldChg>
      <pc:sldChg chg="addSp delSp modSp mod">
        <pc:chgData name="fattahovamilena2005@gmail.com" userId="74533a0643f67cae" providerId="LiveId" clId="{3F323FE5-161B-45E2-A7FE-09736384257C}" dt="2026-06-15T14:44:13.915" v="539" actId="20577"/>
        <pc:sldMkLst>
          <pc:docMk/>
          <pc:sldMk cId="0" sldId="261"/>
        </pc:sldMkLst>
        <pc:spChg chg="del">
          <ac:chgData name="fattahovamilena2005@gmail.com" userId="74533a0643f67cae" providerId="LiveId" clId="{3F323FE5-161B-45E2-A7FE-09736384257C}" dt="2026-06-15T06:21:06.252" v="120" actId="21"/>
          <ac:spMkLst>
            <pc:docMk/>
            <pc:sldMk cId="0" sldId="261"/>
            <ac:spMk id="2" creationId="{00000000-0000-0000-0000-000000000000}"/>
          </ac:spMkLst>
        </pc:spChg>
        <pc:spChg chg="del">
          <ac:chgData name="fattahovamilena2005@gmail.com" userId="74533a0643f67cae" providerId="LiveId" clId="{3F323FE5-161B-45E2-A7FE-09736384257C}" dt="2026-06-15T06:21:08.485" v="121" actId="21"/>
          <ac:spMkLst>
            <pc:docMk/>
            <pc:sldMk cId="0" sldId="261"/>
            <ac:spMk id="3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14:44:13.915" v="539" actId="20577"/>
          <ac:spMkLst>
            <pc:docMk/>
            <pc:sldMk cId="0" sldId="261"/>
            <ac:spMk id="20" creationId="{00000000-0000-0000-0000-000000000000}"/>
          </ac:spMkLst>
        </pc:spChg>
        <pc:picChg chg="mod">
          <ac:chgData name="fattahovamilena2005@gmail.com" userId="74533a0643f67cae" providerId="LiveId" clId="{3F323FE5-161B-45E2-A7FE-09736384257C}" dt="2026-06-15T06:21:33.956" v="124" actId="1076"/>
          <ac:picMkLst>
            <pc:docMk/>
            <pc:sldMk cId="0" sldId="261"/>
            <ac:picMk id="19" creationId="{00000000-0000-0000-0000-000000000000}"/>
          </ac:picMkLst>
        </pc:picChg>
        <pc:picChg chg="add mod">
          <ac:chgData name="fattahovamilena2005@gmail.com" userId="74533a0643f67cae" providerId="LiveId" clId="{3F323FE5-161B-45E2-A7FE-09736384257C}" dt="2026-06-15T14:39:31.010" v="445" actId="1076"/>
          <ac:picMkLst>
            <pc:docMk/>
            <pc:sldMk cId="0" sldId="261"/>
            <ac:picMk id="22" creationId="{11A85074-CA5B-4977-B4C7-9D0DCF0D3E2C}"/>
          </ac:picMkLst>
        </pc:picChg>
      </pc:sldChg>
      <pc:sldChg chg="addSp delSp modSp mod">
        <pc:chgData name="fattahovamilena2005@gmail.com" userId="74533a0643f67cae" providerId="LiveId" clId="{3F323FE5-161B-45E2-A7FE-09736384257C}" dt="2026-06-15T15:16:08.185" v="677"/>
        <pc:sldMkLst>
          <pc:docMk/>
          <pc:sldMk cId="0" sldId="262"/>
        </pc:sldMkLst>
        <pc:spChg chg="del">
          <ac:chgData name="fattahovamilena2005@gmail.com" userId="74533a0643f67cae" providerId="LiveId" clId="{3F323FE5-161B-45E2-A7FE-09736384257C}" dt="2026-06-15T06:21:53.096" v="126" actId="21"/>
          <ac:spMkLst>
            <pc:docMk/>
            <pc:sldMk cId="0" sldId="262"/>
            <ac:spMk id="2" creationId="{00000000-0000-0000-0000-000000000000}"/>
          </ac:spMkLst>
        </pc:spChg>
        <pc:spChg chg="del">
          <ac:chgData name="fattahovamilena2005@gmail.com" userId="74533a0643f67cae" providerId="LiveId" clId="{3F323FE5-161B-45E2-A7FE-09736384257C}" dt="2026-06-15T06:21:50.753" v="125" actId="21"/>
          <ac:spMkLst>
            <pc:docMk/>
            <pc:sldMk cId="0" sldId="262"/>
            <ac:spMk id="3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06:22:48.963" v="142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15:16:08.185" v="677"/>
          <ac:spMkLst>
            <pc:docMk/>
            <pc:sldMk cId="0" sldId="262"/>
            <ac:spMk id="7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06:22:29.975" v="137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14:43:31.074" v="535" actId="255"/>
          <ac:spMkLst>
            <pc:docMk/>
            <pc:sldMk cId="0" sldId="262"/>
            <ac:spMk id="10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14:43:43.158" v="537" actId="255"/>
          <ac:spMkLst>
            <pc:docMk/>
            <pc:sldMk cId="0" sldId="262"/>
            <ac:spMk id="13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06:23:03.994" v="145" actId="20577"/>
          <ac:spMkLst>
            <pc:docMk/>
            <pc:sldMk cId="0" sldId="262"/>
            <ac:spMk id="14" creationId="{00000000-0000-0000-0000-000000000000}"/>
          </ac:spMkLst>
        </pc:spChg>
        <pc:picChg chg="mod">
          <ac:chgData name="fattahovamilena2005@gmail.com" userId="74533a0643f67cae" providerId="LiveId" clId="{3F323FE5-161B-45E2-A7FE-09736384257C}" dt="2026-06-15T06:22:19.098" v="134" actId="1076"/>
          <ac:picMkLst>
            <pc:docMk/>
            <pc:sldMk cId="0" sldId="262"/>
            <ac:picMk id="5" creationId="{00000000-0000-0000-0000-000000000000}"/>
          </ac:picMkLst>
        </pc:picChg>
        <pc:picChg chg="mod">
          <ac:chgData name="fattahovamilena2005@gmail.com" userId="74533a0643f67cae" providerId="LiveId" clId="{3F323FE5-161B-45E2-A7FE-09736384257C}" dt="2026-06-15T06:22:19.970" v="135" actId="1076"/>
          <ac:picMkLst>
            <pc:docMk/>
            <pc:sldMk cId="0" sldId="262"/>
            <ac:picMk id="8" creationId="{00000000-0000-0000-0000-000000000000}"/>
          </ac:picMkLst>
        </pc:picChg>
        <pc:picChg chg="add mod">
          <ac:chgData name="fattahovamilena2005@gmail.com" userId="74533a0643f67cae" providerId="LiveId" clId="{3F323FE5-161B-45E2-A7FE-09736384257C}" dt="2026-06-15T14:39:41.031" v="447" actId="1076"/>
          <ac:picMkLst>
            <pc:docMk/>
            <pc:sldMk cId="0" sldId="262"/>
            <ac:picMk id="16" creationId="{9D0F4CA8-0509-1CC0-C3F7-584327201F6C}"/>
          </ac:picMkLst>
        </pc:picChg>
      </pc:sldChg>
      <pc:sldChg chg="addSp delSp modSp mod">
        <pc:chgData name="fattahovamilena2005@gmail.com" userId="74533a0643f67cae" providerId="LiveId" clId="{3F323FE5-161B-45E2-A7FE-09736384257C}" dt="2026-06-15T14:39:50.765" v="450" actId="1076"/>
        <pc:sldMkLst>
          <pc:docMk/>
          <pc:sldMk cId="0" sldId="263"/>
        </pc:sldMkLst>
        <pc:spChg chg="mod">
          <ac:chgData name="fattahovamilena2005@gmail.com" userId="74533a0643f67cae" providerId="LiveId" clId="{3F323FE5-161B-45E2-A7FE-09736384257C}" dt="2026-06-15T06:25:38.051" v="168" actId="20577"/>
          <ac:spMkLst>
            <pc:docMk/>
            <pc:sldMk cId="0" sldId="263"/>
            <ac:spMk id="3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06:25:33.149" v="167" actId="14100"/>
          <ac:spMkLst>
            <pc:docMk/>
            <pc:sldMk cId="0" sldId="263"/>
            <ac:spMk id="4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06:25:48.447" v="170" actId="255"/>
          <ac:spMkLst>
            <pc:docMk/>
            <pc:sldMk cId="0" sldId="263"/>
            <ac:spMk id="5" creationId="{00000000-0000-0000-0000-000000000000}"/>
          </ac:spMkLst>
        </pc:spChg>
        <pc:spChg chg="mod">
          <ac:chgData name="fattahovamilena2005@gmail.com" userId="74533a0643f67cae" providerId="LiveId" clId="{3F323FE5-161B-45E2-A7FE-09736384257C}" dt="2026-06-15T14:31:03.886" v="173" actId="14100"/>
          <ac:spMkLst>
            <pc:docMk/>
            <pc:sldMk cId="0" sldId="263"/>
            <ac:spMk id="6" creationId="{00000000-0000-0000-0000-000000000000}"/>
          </ac:spMkLst>
        </pc:spChg>
        <pc:spChg chg="del">
          <ac:chgData name="fattahovamilena2005@gmail.com" userId="74533a0643f67cae" providerId="LiveId" clId="{3F323FE5-161B-45E2-A7FE-09736384257C}" dt="2026-06-15T06:25:21.586" v="165" actId="478"/>
          <ac:spMkLst>
            <pc:docMk/>
            <pc:sldMk cId="0" sldId="263"/>
            <ac:spMk id="7" creationId="{00000000-0000-0000-0000-000000000000}"/>
          </ac:spMkLst>
        </pc:spChg>
        <pc:spChg chg="del mod">
          <ac:chgData name="fattahovamilena2005@gmail.com" userId="74533a0643f67cae" providerId="LiveId" clId="{3F323FE5-161B-45E2-A7FE-09736384257C}" dt="2026-06-15T06:25:21.586" v="165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fattahovamilena2005@gmail.com" userId="74533a0643f67cae" providerId="LiveId" clId="{3F323FE5-161B-45E2-A7FE-09736384257C}" dt="2026-06-15T06:25:21.586" v="165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fattahovamilena2005@gmail.com" userId="74533a0643f67cae" providerId="LiveId" clId="{3F323FE5-161B-45E2-A7FE-09736384257C}" dt="2026-06-15T06:25:21.586" v="165" actId="478"/>
          <ac:spMkLst>
            <pc:docMk/>
            <pc:sldMk cId="0" sldId="263"/>
            <ac:spMk id="10" creationId="{00000000-0000-0000-0000-000000000000}"/>
          </ac:spMkLst>
        </pc:spChg>
        <pc:spChg chg="del mod">
          <ac:chgData name="fattahovamilena2005@gmail.com" userId="74533a0643f67cae" providerId="LiveId" clId="{3F323FE5-161B-45E2-A7FE-09736384257C}" dt="2026-06-15T06:25:21.586" v="165" actId="478"/>
          <ac:spMkLst>
            <pc:docMk/>
            <pc:sldMk cId="0" sldId="263"/>
            <ac:spMk id="11" creationId="{00000000-0000-0000-0000-000000000000}"/>
          </ac:spMkLst>
        </pc:spChg>
        <pc:spChg chg="del">
          <ac:chgData name="fattahovamilena2005@gmail.com" userId="74533a0643f67cae" providerId="LiveId" clId="{3F323FE5-161B-45E2-A7FE-09736384257C}" dt="2026-06-15T06:25:29.206" v="166" actId="21"/>
          <ac:spMkLst>
            <pc:docMk/>
            <pc:sldMk cId="0" sldId="263"/>
            <ac:spMk id="12" creationId="{00000000-0000-0000-0000-000000000000}"/>
          </ac:spMkLst>
        </pc:spChg>
        <pc:picChg chg="add mod">
          <ac:chgData name="fattahovamilena2005@gmail.com" userId="74533a0643f67cae" providerId="LiveId" clId="{3F323FE5-161B-45E2-A7FE-09736384257C}" dt="2026-06-15T14:39:50.765" v="450" actId="1076"/>
          <ac:picMkLst>
            <pc:docMk/>
            <pc:sldMk cId="0" sldId="263"/>
            <ac:picMk id="14" creationId="{8F10A79A-84CF-0B3A-2C9F-08A73E52C3D5}"/>
          </ac:picMkLst>
        </pc:picChg>
      </pc:sldChg>
      <pc:sldChg chg="addSp modSp mod">
        <pc:chgData name="fattahovamilena2005@gmail.com" userId="74533a0643f67cae" providerId="LiveId" clId="{3F323FE5-161B-45E2-A7FE-09736384257C}" dt="2026-06-15T15:12:52.343" v="676" actId="20577"/>
        <pc:sldMkLst>
          <pc:docMk/>
          <pc:sldMk cId="1676394841" sldId="264"/>
        </pc:sldMkLst>
        <pc:spChg chg="add mod">
          <ac:chgData name="fattahovamilena2005@gmail.com" userId="74533a0643f67cae" providerId="LiveId" clId="{3F323FE5-161B-45E2-A7FE-09736384257C}" dt="2026-06-15T14:51:04.617" v="622" actId="20577"/>
          <ac:spMkLst>
            <pc:docMk/>
            <pc:sldMk cId="1676394841" sldId="264"/>
            <ac:spMk id="5" creationId="{E310AA7C-5B0E-3B0E-B51B-95E76680A243}"/>
          </ac:spMkLst>
        </pc:spChg>
        <pc:spChg chg="add mod">
          <ac:chgData name="fattahovamilena2005@gmail.com" userId="74533a0643f67cae" providerId="LiveId" clId="{3F323FE5-161B-45E2-A7FE-09736384257C}" dt="2026-06-15T14:53:47.913" v="629" actId="20577"/>
          <ac:spMkLst>
            <pc:docMk/>
            <pc:sldMk cId="1676394841" sldId="264"/>
            <ac:spMk id="7" creationId="{CAC5C381-908B-F4AA-D770-29B452FAE6A3}"/>
          </ac:spMkLst>
        </pc:spChg>
        <pc:spChg chg="add mod">
          <ac:chgData name="fattahovamilena2005@gmail.com" userId="74533a0643f67cae" providerId="LiveId" clId="{3F323FE5-161B-45E2-A7FE-09736384257C}" dt="2026-06-15T15:12:52.343" v="676" actId="20577"/>
          <ac:spMkLst>
            <pc:docMk/>
            <pc:sldMk cId="1676394841" sldId="264"/>
            <ac:spMk id="9" creationId="{40E32A3F-C2F2-B929-5E88-3D4B4CE3F2AC}"/>
          </ac:spMkLst>
        </pc:spChg>
        <pc:picChg chg="add mod">
          <ac:chgData name="fattahovamilena2005@gmail.com" userId="74533a0643f67cae" providerId="LiveId" clId="{3F323FE5-161B-45E2-A7FE-09736384257C}" dt="2026-06-15T14:49:15.215" v="553"/>
          <ac:picMkLst>
            <pc:docMk/>
            <pc:sldMk cId="1676394841" sldId="264"/>
            <ac:picMk id="4" creationId="{38D99014-6944-1E51-C705-B244DC8D58CF}"/>
          </ac:picMkLst>
        </pc:picChg>
        <pc:picChg chg="add mod">
          <ac:chgData name="fattahovamilena2005@gmail.com" userId="74533a0643f67cae" providerId="LiveId" clId="{3F323FE5-161B-45E2-A7FE-09736384257C}" dt="2026-06-15T14:55:50.495" v="671" actId="1076"/>
          <ac:picMkLst>
            <pc:docMk/>
            <pc:sldMk cId="1676394841" sldId="264"/>
            <ac:picMk id="11" creationId="{D11C11C1-362D-AB43-230B-4558F9C985B2}"/>
          </ac:picMkLst>
        </pc:picChg>
      </pc:sldChg>
      <pc:sldChg chg="addSp modSp mod">
        <pc:chgData name="fattahovamilena2005@gmail.com" userId="74533a0643f67cae" providerId="LiveId" clId="{3F323FE5-161B-45E2-A7FE-09736384257C}" dt="2026-06-15T14:39:03.172" v="441" actId="1076"/>
        <pc:sldMkLst>
          <pc:docMk/>
          <pc:sldMk cId="3476647052" sldId="265"/>
        </pc:sldMkLst>
        <pc:picChg chg="add mod">
          <ac:chgData name="fattahovamilena2005@gmail.com" userId="74533a0643f67cae" providerId="LiveId" clId="{3F323FE5-161B-45E2-A7FE-09736384257C}" dt="2026-06-15T14:39:03.172" v="441" actId="1076"/>
          <ac:picMkLst>
            <pc:docMk/>
            <pc:sldMk cId="3476647052" sldId="265"/>
            <ac:picMk id="5" creationId="{F93F6E84-9D92-E161-516A-D7341B4F9A05}"/>
          </ac:picMkLst>
        </pc:picChg>
      </pc:sldChg>
      <pc:sldChg chg="addSp delSp modSp new mod">
        <pc:chgData name="fattahovamilena2005@gmail.com" userId="74533a0643f67cae" providerId="LiveId" clId="{3F323FE5-161B-45E2-A7FE-09736384257C}" dt="2026-06-15T14:40:01.124" v="452" actId="1076"/>
        <pc:sldMkLst>
          <pc:docMk/>
          <pc:sldMk cId="3932183663" sldId="266"/>
        </pc:sldMkLst>
        <pc:spChg chg="add mod">
          <ac:chgData name="fattahovamilena2005@gmail.com" userId="74533a0643f67cae" providerId="LiveId" clId="{3F323FE5-161B-45E2-A7FE-09736384257C}" dt="2026-06-15T14:36:14.485" v="410" actId="1076"/>
          <ac:spMkLst>
            <pc:docMk/>
            <pc:sldMk cId="3932183663" sldId="266"/>
            <ac:spMk id="4" creationId="{BEB91AFD-50D8-D570-A719-6510BCA9146C}"/>
          </ac:spMkLst>
        </pc:spChg>
        <pc:spChg chg="add mod">
          <ac:chgData name="fattahovamilena2005@gmail.com" userId="74533a0643f67cae" providerId="LiveId" clId="{3F323FE5-161B-45E2-A7FE-09736384257C}" dt="2026-06-15T14:35:50.961" v="401" actId="1076"/>
          <ac:spMkLst>
            <pc:docMk/>
            <pc:sldMk cId="3932183663" sldId="266"/>
            <ac:spMk id="5" creationId="{D33A07C9-C284-1B4F-7826-EE9A8B11948D}"/>
          </ac:spMkLst>
        </pc:spChg>
        <pc:spChg chg="add mod">
          <ac:chgData name="fattahovamilena2005@gmail.com" userId="74533a0643f67cae" providerId="LiveId" clId="{3F323FE5-161B-45E2-A7FE-09736384257C}" dt="2026-06-15T14:35:53.774" v="402" actId="1076"/>
          <ac:spMkLst>
            <pc:docMk/>
            <pc:sldMk cId="3932183663" sldId="266"/>
            <ac:spMk id="8" creationId="{ECD6DED5-F769-ED0D-0522-66514E6A84C8}"/>
          </ac:spMkLst>
        </pc:spChg>
        <pc:spChg chg="add mod">
          <ac:chgData name="fattahovamilena2005@gmail.com" userId="74533a0643f67cae" providerId="LiveId" clId="{3F323FE5-161B-45E2-A7FE-09736384257C}" dt="2026-06-15T14:34:52.925" v="390" actId="1076"/>
          <ac:spMkLst>
            <pc:docMk/>
            <pc:sldMk cId="3932183663" sldId="266"/>
            <ac:spMk id="9" creationId="{9D5BA8E7-EBF4-F710-7E7E-1AB06184234F}"/>
          </ac:spMkLst>
        </pc:spChg>
        <pc:spChg chg="add mod">
          <ac:chgData name="fattahovamilena2005@gmail.com" userId="74533a0643f67cae" providerId="LiveId" clId="{3F323FE5-161B-45E2-A7FE-09736384257C}" dt="2026-06-15T14:35:48.235" v="400" actId="1076"/>
          <ac:spMkLst>
            <pc:docMk/>
            <pc:sldMk cId="3932183663" sldId="266"/>
            <ac:spMk id="10" creationId="{2FD34A4D-C823-7843-1676-871AE6BA2221}"/>
          </ac:spMkLst>
        </pc:spChg>
        <pc:spChg chg="add mod">
          <ac:chgData name="fattahovamilena2005@gmail.com" userId="74533a0643f67cae" providerId="LiveId" clId="{3F323FE5-161B-45E2-A7FE-09736384257C}" dt="2026-06-15T14:36:38.767" v="420" actId="20577"/>
          <ac:spMkLst>
            <pc:docMk/>
            <pc:sldMk cId="3932183663" sldId="266"/>
            <ac:spMk id="11" creationId="{F66F51EC-7E72-162A-0456-E435216E0961}"/>
          </ac:spMkLst>
        </pc:spChg>
        <pc:picChg chg="add del mod">
          <ac:chgData name="fattahovamilena2005@gmail.com" userId="74533a0643f67cae" providerId="LiveId" clId="{3F323FE5-161B-45E2-A7FE-09736384257C}" dt="2026-06-15T06:23:53.491" v="151" actId="478"/>
          <ac:picMkLst>
            <pc:docMk/>
            <pc:sldMk cId="3932183663" sldId="266"/>
            <ac:picMk id="3" creationId="{6A836155-02CE-3E66-B736-E28B4AFE3FEF}"/>
          </ac:picMkLst>
        </pc:picChg>
        <pc:picChg chg="add del">
          <ac:chgData name="fattahovamilena2005@gmail.com" userId="74533a0643f67cae" providerId="LiveId" clId="{3F323FE5-161B-45E2-A7FE-09736384257C}" dt="2026-06-15T06:24:23.865" v="157" actId="478"/>
          <ac:picMkLst>
            <pc:docMk/>
            <pc:sldMk cId="3932183663" sldId="266"/>
            <ac:picMk id="7" creationId="{A99D7D74-ACCC-BADC-7474-19A82A4623F0}"/>
          </ac:picMkLst>
        </pc:picChg>
        <pc:picChg chg="add mod">
          <ac:chgData name="fattahovamilena2005@gmail.com" userId="74533a0643f67cae" providerId="LiveId" clId="{3F323FE5-161B-45E2-A7FE-09736384257C}" dt="2026-06-15T14:40:01.124" v="452" actId="1076"/>
          <ac:picMkLst>
            <pc:docMk/>
            <pc:sldMk cId="3932183663" sldId="266"/>
            <ac:picMk id="13" creationId="{E32D5896-F032-A8B7-3E87-05A680C19ADC}"/>
          </ac:picMkLst>
        </pc:picChg>
      </pc:sldChg>
      <pc:sldChg chg="addSp delSp modSp new mod">
        <pc:chgData name="fattahovamilena2005@gmail.com" userId="74533a0643f67cae" providerId="LiveId" clId="{3F323FE5-161B-45E2-A7FE-09736384257C}" dt="2026-06-15T14:43:06.569" v="534" actId="1076"/>
        <pc:sldMkLst>
          <pc:docMk/>
          <pc:sldMk cId="3474816999" sldId="267"/>
        </pc:sldMkLst>
        <pc:spChg chg="add mod">
          <ac:chgData name="fattahovamilena2005@gmail.com" userId="74533a0643f67cae" providerId="LiveId" clId="{3F323FE5-161B-45E2-A7FE-09736384257C}" dt="2026-06-15T14:43:06.569" v="534" actId="1076"/>
          <ac:spMkLst>
            <pc:docMk/>
            <pc:sldMk cId="3474816999" sldId="267"/>
            <ac:spMk id="12" creationId="{C4378A26-5462-32A5-B6B4-B45C72935883}"/>
          </ac:spMkLst>
        </pc:spChg>
        <pc:picChg chg="add mod modCrop">
          <ac:chgData name="fattahovamilena2005@gmail.com" userId="74533a0643f67cae" providerId="LiveId" clId="{3F323FE5-161B-45E2-A7FE-09736384257C}" dt="2026-06-15T14:40:27.855" v="458" actId="1076"/>
          <ac:picMkLst>
            <pc:docMk/>
            <pc:sldMk cId="3474816999" sldId="267"/>
            <ac:picMk id="3" creationId="{1895254D-E74C-DCFA-5F7E-E7FA65360556}"/>
          </ac:picMkLst>
        </pc:picChg>
        <pc:picChg chg="add mod modCrop">
          <ac:chgData name="fattahovamilena2005@gmail.com" userId="74533a0643f67cae" providerId="LiveId" clId="{3F323FE5-161B-45E2-A7FE-09736384257C}" dt="2026-06-15T14:41:07.460" v="463" actId="1076"/>
          <ac:picMkLst>
            <pc:docMk/>
            <pc:sldMk cId="3474816999" sldId="267"/>
            <ac:picMk id="5" creationId="{6F5A721B-4F6E-CB78-D00A-9E138B57CB38}"/>
          </ac:picMkLst>
        </pc:picChg>
        <pc:picChg chg="add mod modCrop">
          <ac:chgData name="fattahovamilena2005@gmail.com" userId="74533a0643f67cae" providerId="LiveId" clId="{3F323FE5-161B-45E2-A7FE-09736384257C}" dt="2026-06-15T14:42:18.589" v="481" actId="1076"/>
          <ac:picMkLst>
            <pc:docMk/>
            <pc:sldMk cId="3474816999" sldId="267"/>
            <ac:picMk id="7" creationId="{50F17E63-F99C-FE51-8772-D786211C1D1E}"/>
          </ac:picMkLst>
        </pc:picChg>
        <pc:picChg chg="add del">
          <ac:chgData name="fattahovamilena2005@gmail.com" userId="74533a0643f67cae" providerId="LiveId" clId="{3F323FE5-161B-45E2-A7FE-09736384257C}" dt="2026-06-15T14:41:46.615" v="472" actId="21"/>
          <ac:picMkLst>
            <pc:docMk/>
            <pc:sldMk cId="3474816999" sldId="267"/>
            <ac:picMk id="9" creationId="{455AAFB0-0224-5C77-00A9-D7D787DD9C82}"/>
          </ac:picMkLst>
        </pc:picChg>
        <pc:picChg chg="add mod">
          <ac:chgData name="fattahovamilena2005@gmail.com" userId="74533a0643f67cae" providerId="LiveId" clId="{3F323FE5-161B-45E2-A7FE-09736384257C}" dt="2026-06-15T14:42:11.684" v="478" actId="1076"/>
          <ac:picMkLst>
            <pc:docMk/>
            <pc:sldMk cId="3474816999" sldId="267"/>
            <ac:picMk id="11" creationId="{B0BEDC5D-0879-B006-7B1B-ED9D18FAB6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90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4F1E8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875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5848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44423" y="1635236"/>
            <a:ext cx="5654842" cy="327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>
              <a:lnSpc>
                <a:spcPct val="117000"/>
              </a:lnSpc>
            </a:pPr>
            <a:r>
              <a:rPr lang="ru-RU" sz="2800" i="1" dirty="0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Исследование проблем о</a:t>
            </a:r>
            <a:r>
              <a:rPr lang="en-US" sz="2800" i="1" dirty="0" err="1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птимизаци</a:t>
            </a:r>
            <a:r>
              <a:rPr lang="en-US" sz="2800" i="1" dirty="0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2800" i="1" dirty="0" err="1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маршрутов</a:t>
            </a:r>
            <a:r>
              <a:rPr lang="en-US" sz="2800" i="1" dirty="0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2800" i="1" dirty="0" err="1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городского</a:t>
            </a:r>
            <a:r>
              <a:rPr lang="en-US" sz="2800" i="1" dirty="0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2800" i="1" dirty="0" err="1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пассажирского</a:t>
            </a:r>
            <a:r>
              <a:rPr lang="en-US" sz="2800" i="1" dirty="0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2800" i="1" dirty="0" err="1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транспорта</a:t>
            </a:r>
            <a:r>
              <a:rPr lang="ru-RU" sz="2800" i="1" dirty="0"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и возможности применения ИИ для их решения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6757322" y="3290987"/>
            <a:ext cx="4772898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226367" y="4693967"/>
            <a:ext cx="4772898" cy="18003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r">
              <a:lnSpc>
                <a:spcPct val="117000"/>
              </a:lnSpc>
              <a:buNone/>
            </a:pPr>
            <a:r>
              <a:rPr lang="ru-RU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Выполнил</a:t>
            </a:r>
          </a:p>
          <a:p>
            <a:pPr algn="r">
              <a:lnSpc>
                <a:spcPct val="117000"/>
              </a:lnSpc>
            </a:pPr>
            <a:r>
              <a:rPr lang="ru-RU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с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тудент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: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гр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. БТТ-25-ЭУ1</a:t>
            </a:r>
            <a:endParaRPr lang="ru-RU" sz="1400" dirty="0">
              <a:solidFill>
                <a:srgbClr val="6F6F6B"/>
              </a:solidFill>
              <a:latin typeface="Bricolage Grotesque Light" pitchFamily="34" charset="0"/>
              <a:ea typeface="Bricolage Grotesque Light" pitchFamily="34" charset="-122"/>
              <a:cs typeface="Bricolage Grotesque Light" pitchFamily="34" charset="-120"/>
            </a:endParaRPr>
          </a:p>
          <a:p>
            <a:pPr algn="r">
              <a:lnSpc>
                <a:spcPct val="117000"/>
              </a:lnSpc>
            </a:pP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М.Д.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Фаттахова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, </a:t>
            </a:r>
            <a:endParaRPr lang="en-US" sz="1400" dirty="0"/>
          </a:p>
          <a:p>
            <a:pPr marL="0" indent="0" algn="r">
              <a:lnSpc>
                <a:spcPct val="117000"/>
              </a:lnSpc>
              <a:buNone/>
            </a:pP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Руководитель: </a:t>
            </a:r>
            <a:endParaRPr lang="ru-RU" sz="1400" dirty="0">
              <a:solidFill>
                <a:srgbClr val="6F6F6B"/>
              </a:solidFill>
              <a:latin typeface="Bricolage Grotesque Light" pitchFamily="34" charset="0"/>
              <a:ea typeface="Bricolage Grotesque Light" pitchFamily="34" charset="-122"/>
              <a:cs typeface="Bricolage Grotesque Light" pitchFamily="34" charset="-120"/>
            </a:endParaRPr>
          </a:p>
          <a:p>
            <a:pPr marL="0" indent="0" algn="r">
              <a:lnSpc>
                <a:spcPct val="117000"/>
              </a:lnSpc>
              <a:buNone/>
            </a:pP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к.э.н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., доцент Е.В.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Тунгусова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7A47F-127B-06E2-93EA-AB59DD9DA80D}"/>
              </a:ext>
            </a:extLst>
          </p:cNvPr>
          <p:cNvSpPr txBox="1"/>
          <p:nvPr/>
        </p:nvSpPr>
        <p:spPr>
          <a:xfrm>
            <a:off x="6160167" y="48269"/>
            <a:ext cx="5839097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Министерство науки и высшего образования Российской Федерации</a:t>
            </a:r>
          </a:p>
          <a:p>
            <a:pPr algn="ctr"/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Владивостокский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государственный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университет</a:t>
            </a:r>
            <a:endParaRPr lang="en-US" sz="1400" dirty="0"/>
          </a:p>
          <a:p>
            <a:pPr algn="ctr">
              <a:spcAft>
                <a:spcPts val="1650"/>
              </a:spcAft>
            </a:pP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Инженерная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школа</a:t>
            </a:r>
            <a:endParaRPr lang="ru-RU" sz="1400" dirty="0">
              <a:solidFill>
                <a:srgbClr val="6F6F6B"/>
              </a:solidFill>
              <a:latin typeface="Bricolage Grotesque Light" pitchFamily="34" charset="0"/>
              <a:ea typeface="Bricolage Grotesque Light" pitchFamily="34" charset="-122"/>
              <a:cs typeface="Bricolage Grotesque Light" pitchFamily="34" charset="-120"/>
            </a:endParaRPr>
          </a:p>
          <a:p>
            <a:pPr algn="ctr">
              <a:spcAft>
                <a:spcPts val="1650"/>
              </a:spcAft>
            </a:pP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Кафедра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транспортных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процессов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и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технологий</a:t>
            </a:r>
            <a:endParaRPr lang="en-US" sz="1400" dirty="0"/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4F0C8-1674-C36B-A16A-5165855865F0}"/>
              </a:ext>
            </a:extLst>
          </p:cNvPr>
          <p:cNvSpPr txBox="1"/>
          <p:nvPr/>
        </p:nvSpPr>
        <p:spPr>
          <a:xfrm>
            <a:off x="8478023" y="6312511"/>
            <a:ext cx="1941097" cy="329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F6F6B"/>
                </a:solidFill>
                <a:effectLst/>
                <a:uLnTx/>
                <a:uFillTx/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Владивосток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F6F6B"/>
                </a:solidFill>
                <a:effectLst/>
                <a:uLnTx/>
                <a:uFillTx/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, 2026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6E91AC-0DE0-D6DD-6BD4-CC1101C89D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035" b="33115"/>
          <a:stretch>
            <a:fillRect/>
          </a:stretch>
        </p:blipFill>
        <p:spPr>
          <a:xfrm>
            <a:off x="10924351" y="6472854"/>
            <a:ext cx="1267649" cy="3851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177204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574" y="2311698"/>
            <a:ext cx="6180281" cy="44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 err="1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Рекомендации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559481" y="2914154"/>
            <a:ext cx="10710098" cy="2937272"/>
          </a:xfrm>
          <a:prstGeom prst="roundRect">
            <a:avLst>
              <a:gd name="adj" fmla="val 724"/>
            </a:avLst>
          </a:prstGeom>
          <a:solidFill>
            <a:srgbClr val="203D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701161" y="3020417"/>
            <a:ext cx="32652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b="1" dirty="0">
                <a:solidFill>
                  <a:srgbClr val="FFFFFF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Три рекомендуемых метода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837519" y="3429000"/>
            <a:ext cx="10055070" cy="17539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1. Метод «Поворотного момента»</a:t>
            </a:r>
            <a:endParaRPr lang="en-US" sz="1400" dirty="0"/>
          </a:p>
          <a:p>
            <a:pPr marL="0" indent="0" algn="l">
              <a:lnSpc>
                <a:spcPct val="102000"/>
              </a:lnSpc>
              <a:spcAft>
                <a:spcPts val="75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Датчики на остановках + правила задержки/опережения старта автобуса. Относительно простая реализация, не требует постоянного интернета.</a:t>
            </a:r>
            <a:endParaRPr lang="en-US" sz="1400" dirty="0"/>
          </a:p>
          <a:p>
            <a:pPr marL="0" indent="0" algn="l">
              <a:lnSpc>
                <a:spcPct val="102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2. Маятниковый метод</a:t>
            </a:r>
            <a:endParaRPr lang="en-US" sz="1400" dirty="0"/>
          </a:p>
          <a:p>
            <a:pPr marL="0" indent="0" algn="l">
              <a:lnSpc>
                <a:spcPct val="102000"/>
              </a:lnSpc>
              <a:spcAft>
                <a:spcPts val="75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Короткие частые рейсы в час пик, длинные маршруты в межпик. Экономит топливо без потери качества, работает офлайн.</a:t>
            </a:r>
            <a:endParaRPr lang="en-US" sz="1400" dirty="0"/>
          </a:p>
          <a:p>
            <a:pPr marL="0" indent="0" algn="l">
              <a:lnSpc>
                <a:spcPct val="102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3. Гибридный (полу-онлайн) метод</a:t>
            </a:r>
            <a:endParaRPr lang="en-US" sz="1400" dirty="0"/>
          </a:p>
          <a:p>
            <a:pPr marL="0" indent="0" algn="l">
              <a:lnSpc>
                <a:spcPct val="10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Жёсткое расписание на крупных остановках + гибкий заезд в кварталы по заявкам пассажиров в межпиковое время с анализом ИИ.</a:t>
            </a:r>
            <a:endParaRPr lang="en-US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10A79A-84CF-0B3A-2C9F-08A73E52C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922" y="6473919"/>
            <a:ext cx="1268078" cy="3840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9">
            <a:extLst>
              <a:ext uri="{FF2B5EF4-FFF2-40B4-BE49-F238E27FC236}">
                <a16:creationId xmlns:a16="http://schemas.microsoft.com/office/drawing/2014/main" id="{BEB91AFD-50D8-D570-A719-6510BCA9146C}"/>
              </a:ext>
            </a:extLst>
          </p:cNvPr>
          <p:cNvSpPr/>
          <p:nvPr/>
        </p:nvSpPr>
        <p:spPr>
          <a:xfrm>
            <a:off x="1278684" y="4763126"/>
            <a:ext cx="4184321" cy="16376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indent="0">
              <a:lnSpc>
                <a:spcPct val="104000"/>
              </a:lnSpc>
              <a:buNone/>
            </a:pPr>
            <a:r>
              <a:rPr lang="en-US" b="1" dirty="0">
                <a:latin typeface="Libre Baskerville Bold" pitchFamily="34" charset="0"/>
              </a:rPr>
              <a:t>Учебная практика позволила изучить теорию, выработать навыки самостоятельной аналитической работы и применить полученные знания для решения реальных управленческих задач в сфере технологии транспортных </a:t>
            </a:r>
            <a:r>
              <a:rPr lang="en-US" b="1" dirty="0" err="1">
                <a:latin typeface="Libre Baskerville Bold" pitchFamily="34" charset="0"/>
              </a:rPr>
              <a:t>процессов</a:t>
            </a:r>
            <a:r>
              <a:rPr lang="en-US" b="1" dirty="0">
                <a:latin typeface="Libre Baskerville Bold" pitchFamily="34" charset="0"/>
              </a:rPr>
              <a:t>.</a:t>
            </a: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D33A07C9-C284-1B4F-7826-EE9A8B11948D}"/>
              </a:ext>
            </a:extLst>
          </p:cNvPr>
          <p:cNvSpPr/>
          <p:nvPr/>
        </p:nvSpPr>
        <p:spPr>
          <a:xfrm>
            <a:off x="7859915" y="1856978"/>
            <a:ext cx="254628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b="1" dirty="0" err="1">
                <a:latin typeface="Libre Baskerville Bold" pitchFamily="34" charset="0"/>
              </a:rPr>
              <a:t>Итоги</a:t>
            </a:r>
            <a:r>
              <a:rPr lang="en-US" b="1" dirty="0">
                <a:latin typeface="Libre Baskerville Bold" pitchFamily="34" charset="0"/>
              </a:rPr>
              <a:t> </a:t>
            </a:r>
            <a:r>
              <a:rPr lang="en-US" b="1" dirty="0" err="1">
                <a:latin typeface="Libre Baskerville Bold" pitchFamily="34" charset="0"/>
              </a:rPr>
              <a:t>исследования</a:t>
            </a:r>
            <a:endParaRPr lang="en-US" b="1" dirty="0">
              <a:latin typeface="Libre Baskerville Bold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ECD6DED5-F769-ED0D-0522-66514E6A84C8}"/>
              </a:ext>
            </a:extLst>
          </p:cNvPr>
          <p:cNvSpPr/>
          <p:nvPr/>
        </p:nvSpPr>
        <p:spPr>
          <a:xfrm>
            <a:off x="6502388" y="2261210"/>
            <a:ext cx="5261339" cy="694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2000"/>
              </a:lnSpc>
              <a:buSzPct val="100000"/>
            </a:pP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</a:rPr>
              <a:t>Традиционные методы остаются фундаментом и гарантией базовой эффективности транспортных сетей. Методы ИИ выигрывают за счёт предсказательной способности и адаптивности, но требуют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</a:rPr>
              <a:t>обязательного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</a:rPr>
              <a:t>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</a:rPr>
              <a:t>вмешательства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</a:rPr>
              <a:t> </a:t>
            </a:r>
            <a:r>
              <a:rPr lang="en-US" sz="1400" dirty="0" err="1">
                <a:solidFill>
                  <a:srgbClr val="6F6F6B"/>
                </a:solidFill>
                <a:latin typeface="Bricolage Grotesque Light" pitchFamily="34" charset="0"/>
              </a:rPr>
              <a:t>человека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</a:rPr>
              <a:t>.</a:t>
            </a:r>
            <a:endParaRPr lang="ru-RU" sz="1400" dirty="0">
              <a:solidFill>
                <a:srgbClr val="6F6F6B"/>
              </a:solidFill>
            </a:endParaRPr>
          </a:p>
          <a:p>
            <a:pPr>
              <a:lnSpc>
                <a:spcPct val="102000"/>
              </a:lnSpc>
              <a:buSzPct val="100000"/>
            </a:pPr>
            <a:r>
              <a:rPr lang="ru-RU" sz="1400" dirty="0">
                <a:solidFill>
                  <a:srgbClr val="6F6F6B"/>
                </a:solidFill>
              </a:rPr>
              <a:t>На данный момент в городах рационально применять традиционные методы с постепенным внедрением методов с использованием ИИ, а также проводить тестовые запуски маршрутов полностью оптимизированных ИИ</a:t>
            </a:r>
            <a:endParaRPr lang="en-US" sz="1400" dirty="0">
              <a:solidFill>
                <a:srgbClr val="6F6F6B"/>
              </a:solidFill>
              <a:latin typeface="Bricolage Grotesque Light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9D5BA8E7-EBF4-F710-7E7E-1AB06184234F}"/>
              </a:ext>
            </a:extLst>
          </p:cNvPr>
          <p:cNvSpPr/>
          <p:nvPr/>
        </p:nvSpPr>
        <p:spPr>
          <a:xfrm>
            <a:off x="989258" y="765120"/>
            <a:ext cx="238158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b="1" dirty="0" err="1">
                <a:latin typeface="Libre Baskerville Bold" pitchFamily="34" charset="0"/>
              </a:rPr>
              <a:t>Перспективы</a:t>
            </a:r>
            <a:endParaRPr lang="en-US" b="1" dirty="0">
              <a:latin typeface="Libre Baskerville Bold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2FD34A4D-C823-7843-1676-871AE6BA2221}"/>
              </a:ext>
            </a:extLst>
          </p:cNvPr>
          <p:cNvSpPr/>
          <p:nvPr/>
        </p:nvSpPr>
        <p:spPr>
          <a:xfrm>
            <a:off x="740175" y="1149656"/>
            <a:ext cx="5261339" cy="14588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>
              <a:lnSpc>
                <a:spcPct val="102000"/>
              </a:lnSpc>
              <a:buSzPct val="100000"/>
              <a:buChar char="•"/>
            </a:pP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Наилучшие результаты — при </a:t>
            </a:r>
            <a:r>
              <a:rPr lang="en-US" sz="1400" b="1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гибридном подходе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: математические модели + ИИ</a:t>
            </a:r>
            <a:endParaRPr lang="en-US" sz="1400" dirty="0"/>
          </a:p>
          <a:p>
            <a:pPr marL="342900" indent="-342900">
              <a:lnSpc>
                <a:spcPct val="102000"/>
              </a:lnSpc>
              <a:buSzPct val="100000"/>
              <a:buChar char="•"/>
            </a:pP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Полноценная автоматизация пока ограничена ресурсными и программными барьерами</a:t>
            </a:r>
            <a:endParaRPr lang="en-US" sz="1400" dirty="0"/>
          </a:p>
          <a:p>
            <a:pPr marL="342900" indent="-342900">
              <a:lnSpc>
                <a:spcPct val="102000"/>
              </a:lnSpc>
              <a:buSzPct val="100000"/>
              <a:buChar char="•"/>
            </a:pP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ИИ в транспорте имеет </a:t>
            </a:r>
            <a:r>
              <a:rPr lang="en-US" sz="1400" b="1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огромные перспективы</a:t>
            </a:r>
            <a:r>
              <a:rPr lang="en-US" sz="14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уже в ближайшем будущем</a:t>
            </a:r>
            <a:endParaRPr lang="en-US" sz="1400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F66F51EC-7E72-162A-0456-E435216E0961}"/>
              </a:ext>
            </a:extLst>
          </p:cNvPr>
          <p:cNvSpPr/>
          <p:nvPr/>
        </p:nvSpPr>
        <p:spPr>
          <a:xfrm>
            <a:off x="1278684" y="4375181"/>
            <a:ext cx="254628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ru-RU" b="1" dirty="0">
                <a:latin typeface="Libre Baskerville Bold" pitchFamily="34" charset="0"/>
              </a:rPr>
              <a:t>Вывод</a:t>
            </a:r>
            <a:endParaRPr lang="en-US" b="1" dirty="0">
              <a:latin typeface="Libre Baskerville Bold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2D5896-F032-A8B7-3E87-05A680C1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922" y="6429803"/>
            <a:ext cx="126807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83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95254D-E74C-DCFA-5F7E-E7FA653605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53"/>
          <a:stretch>
            <a:fillRect/>
          </a:stretch>
        </p:blipFill>
        <p:spPr>
          <a:xfrm>
            <a:off x="9954127" y="0"/>
            <a:ext cx="223787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5A721B-4F6E-CB78-D00A-9E138B57CB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263"/>
          <a:stretch>
            <a:fillRect/>
          </a:stretch>
        </p:blipFill>
        <p:spPr>
          <a:xfrm>
            <a:off x="0" y="0"/>
            <a:ext cx="250256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F17E63-F99C-FE51-8772-D786211C1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263"/>
          <a:stretch>
            <a:fillRect/>
          </a:stretch>
        </p:blipFill>
        <p:spPr>
          <a:xfrm rot="5400000">
            <a:off x="5548565" y="-3045995"/>
            <a:ext cx="1359568" cy="74515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BEDC5D-0879-B006-7B1B-ED9D18FAB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502567" y="5498474"/>
            <a:ext cx="7449958" cy="1359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378A26-5462-32A5-B6B4-B45C72935883}"/>
              </a:ext>
            </a:extLst>
          </p:cNvPr>
          <p:cNvSpPr txBox="1"/>
          <p:nvPr/>
        </p:nvSpPr>
        <p:spPr>
          <a:xfrm>
            <a:off x="3801979" y="2975376"/>
            <a:ext cx="45880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50" b="1" dirty="0">
                <a:solidFill>
                  <a:srgbClr val="203D2B"/>
                </a:solidFill>
              </a:rPr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C3DAD-9B33-19D0-E309-43D183795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922" y="6473920"/>
            <a:ext cx="126807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1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28887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1432" y="3403402"/>
            <a:ext cx="4053282" cy="15791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95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Цели и</a:t>
            </a:r>
            <a:endParaRPr lang="en-US" sz="4950" dirty="0"/>
          </a:p>
          <a:p>
            <a:pPr marL="0" indent="0" algn="l">
              <a:lnSpc>
                <a:spcPct val="104000"/>
              </a:lnSpc>
              <a:buNone/>
            </a:pPr>
            <a:r>
              <a:rPr lang="en-US" sz="495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задачи</a:t>
            </a:r>
            <a:endParaRPr lang="en-US" sz="4950" dirty="0"/>
          </a:p>
        </p:txBody>
      </p:sp>
      <p:sp>
        <p:nvSpPr>
          <p:cNvPr id="6" name="Text 3"/>
          <p:cNvSpPr/>
          <p:nvPr/>
        </p:nvSpPr>
        <p:spPr>
          <a:xfrm>
            <a:off x="831432" y="5131991"/>
            <a:ext cx="466286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5337736" y="2968327"/>
            <a:ext cx="6638362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5337736" y="3398044"/>
            <a:ext cx="2898405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Цель практики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5337736" y="3861395"/>
            <a:ext cx="6028777" cy="8072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Формирование и развитие профессиональных навыков в области исследовательской работы, поиска, критического анализа и синтеза информации с применением системного подхода для решения задач в сфере экономики и управления на транспорте.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5337736" y="4845943"/>
            <a:ext cx="2898405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Ключевые задачи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5337736" y="5309295"/>
            <a:ext cx="6028777" cy="8072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Анализ профессиональной деятельности специалиста; выявление актуальных проблем отрасли; детальный анализ проблемы оптимизации маршрутов ГПТ; изучение традиционных методов и возможностей ИИ; сравнительный анализ подходов; формирование рекомендаций по решению проблемы</a:t>
            </a:r>
            <a:r>
              <a:rPr lang="en-US" sz="11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.</a:t>
            </a:r>
            <a:endParaRPr lang="en-US" sz="115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425152-496C-B10E-1748-FCA076F7B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922" y="6473919"/>
            <a:ext cx="1268078" cy="3840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7924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709399" y="1089918"/>
            <a:ext cx="7820822" cy="1107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Профессиональная деятельность и актуальные проблемы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3709399" y="2446536"/>
            <a:ext cx="8430406" cy="240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3690349" y="2873673"/>
            <a:ext cx="2506600" cy="38100"/>
          </a:xfrm>
          <a:prstGeom prst="rect">
            <a:avLst/>
          </a:prstGeom>
          <a:solidFill>
            <a:srgbClr val="203D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8" name="Text 5"/>
          <p:cNvSpPr/>
          <p:nvPr/>
        </p:nvSpPr>
        <p:spPr>
          <a:xfrm>
            <a:off x="3709399" y="3088977"/>
            <a:ext cx="2221452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Специалист по ТТП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3709399" y="3465513"/>
            <a:ext cx="2468501" cy="21627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Организует перевозки и управление на транспорте: контролирует транспортные комплексы, распределяет ресурсы, обеспечивает безопасность и взаимодействие всех видов транспорта в единой системе.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6366509" y="2873673"/>
            <a:ext cx="2506600" cy="38100"/>
          </a:xfrm>
          <a:prstGeom prst="rect">
            <a:avLst/>
          </a:prstGeom>
          <a:solidFill>
            <a:srgbClr val="7A5A2E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8"/>
          <p:cNvSpPr/>
          <p:nvPr/>
        </p:nvSpPr>
        <p:spPr>
          <a:xfrm>
            <a:off x="6385559" y="3088977"/>
            <a:ext cx="2468501" cy="5538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Экономика и управление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6385559" y="3742432"/>
            <a:ext cx="2468501" cy="24030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Профиль сочетает экономические, управленческие и технические знания: оценка эффективности транспортных систем, анализ потоков, работа с информационными технологиями и программными системами.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9042670" y="2873673"/>
            <a:ext cx="2506600" cy="38100"/>
          </a:xfrm>
          <a:prstGeom prst="rect">
            <a:avLst/>
          </a:prstGeom>
          <a:solidFill>
            <a:srgbClr val="C6A75E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1"/>
          <p:cNvSpPr/>
          <p:nvPr/>
        </p:nvSpPr>
        <p:spPr>
          <a:xfrm>
            <a:off x="9061719" y="3088977"/>
            <a:ext cx="2468501" cy="5538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Актуальные проблемы отрасли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9080769" y="3742432"/>
            <a:ext cx="2468501" cy="19224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5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Дефицит</a:t>
            </a:r>
            <a:r>
              <a:rPr lang="en-US" sz="13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35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кадров</a:t>
            </a:r>
            <a:r>
              <a:rPr lang="en-US" sz="13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, износ подвижного состава, проблемы безопасности, цифровая трансформация и её риски, жёсткие ограничения на маршрутах грузовых перевозок.</a:t>
            </a:r>
            <a:endParaRPr lang="en-US" sz="135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AF1C77-00A9-9A88-3B1E-4B360DBA7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880" y="6462953"/>
            <a:ext cx="1268078" cy="3840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831432" y="913209"/>
            <a:ext cx="9929366" cy="543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0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Проблема оптимизации маршрутов ГПТ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831432" y="1520726"/>
            <a:ext cx="2861893" cy="271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Актуальность темы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31432" y="2032695"/>
            <a:ext cx="10528830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3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Оптимизация маршрутов городского пассажирского транспорта — задача, связанная с повышением качества обслуживания, экономической эффективностью перевозчиков и снижением нагрузки на городскую инфраструктуру. Быстрый темп жизни, рост удалённой работы и изменение паттернов передвижения делают её особенно острой.</a:t>
            </a:r>
            <a:endParaRPr lang="en-US" sz="13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432" y="2914055"/>
            <a:ext cx="2512156" cy="339854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983184" y="3044527"/>
            <a:ext cx="208652" cy="26084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24408" y="3609777"/>
            <a:ext cx="2126205" cy="5437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Дублирование маршрутов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1024408" y="4249539"/>
            <a:ext cx="2126205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3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По центральным улицам проходит множество маршрутов, тогда как густонаселённые спальные районы обслуживают 1–2 линии.</a:t>
            </a:r>
            <a:endParaRPr lang="en-US" sz="13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3624" y="2914055"/>
            <a:ext cx="2512156" cy="339854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655376" y="3044527"/>
            <a:ext cx="208652" cy="26084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2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3696600" y="3609777"/>
            <a:ext cx="2126205" cy="5437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Разрыв спроса и предложения</a:t>
            </a:r>
            <a:endParaRPr lang="en-US" sz="1700" dirty="0"/>
          </a:p>
        </p:txBody>
      </p:sp>
      <p:sp>
        <p:nvSpPr>
          <p:cNvPr id="14" name="Text 10"/>
          <p:cNvSpPr/>
          <p:nvPr/>
        </p:nvSpPr>
        <p:spPr>
          <a:xfrm>
            <a:off x="3696600" y="4249539"/>
            <a:ext cx="2126205" cy="9350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3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В часы пик маршрут переполнен, в межпик автобусы ходят пустыми. Гибкого расписания нет.</a:t>
            </a:r>
            <a:endParaRPr lang="en-US" sz="135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5816" y="2914055"/>
            <a:ext cx="2512156" cy="339854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327568" y="3044527"/>
            <a:ext cx="208652" cy="26084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3</a:t>
            </a: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6368791" y="3609777"/>
            <a:ext cx="2126205" cy="5437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Устаревшие маршруты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6368791" y="4249539"/>
            <a:ext cx="2126205" cy="16363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3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Маршруты «в центр», актуальные десятилетия назад, не отвечают современным требованиям: новым районам, ТРЦ, удалённой работе.</a:t>
            </a:r>
            <a:endParaRPr lang="en-US" sz="1350" dirty="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8008" y="2914055"/>
            <a:ext cx="2512255" cy="339854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9999760" y="3044527"/>
            <a:ext cx="208652" cy="26084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4</a:t>
            </a:r>
            <a:endParaRPr lang="en-US" sz="1600" dirty="0"/>
          </a:p>
        </p:txBody>
      </p:sp>
      <p:sp>
        <p:nvSpPr>
          <p:cNvPr id="21" name="Text 15"/>
          <p:cNvSpPr/>
          <p:nvPr/>
        </p:nvSpPr>
        <p:spPr>
          <a:xfrm>
            <a:off x="9040983" y="3609777"/>
            <a:ext cx="2126304" cy="5437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Бюджетный дефицит</a:t>
            </a:r>
            <a:endParaRPr lang="en-US" sz="1700" dirty="0"/>
          </a:p>
        </p:txBody>
      </p:sp>
      <p:sp>
        <p:nvSpPr>
          <p:cNvPr id="22" name="Text 16"/>
          <p:cNvSpPr/>
          <p:nvPr/>
        </p:nvSpPr>
        <p:spPr>
          <a:xfrm>
            <a:off x="9040983" y="4249539"/>
            <a:ext cx="2126304" cy="18700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3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Средства уходят на нерентабельные маршруты вместо развития загруженных направлений, провоцируя «петлю смерти» общественного транспорта.</a:t>
            </a:r>
            <a:endParaRPr lang="en-US" sz="135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F1F1145-91E6-7F25-B57E-D3C8C34B4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3922" y="6473919"/>
            <a:ext cx="1268078" cy="3840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7B9AA-8634-7A14-E85D-4F8E76F0B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680"/>
            <a:ext cx="12192000" cy="51206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3F6E84-9D92-E161-516A-D7341B4F9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922" y="6473919"/>
            <a:ext cx="126807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47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1475" y="822226"/>
            <a:ext cx="6296860" cy="8713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Традиционные методы оптимизации</a:t>
            </a:r>
            <a:endParaRPr lang="en-US" sz="2700" dirty="0"/>
          </a:p>
        </p:txBody>
      </p:sp>
      <p:sp>
        <p:nvSpPr>
          <p:cNvPr id="6" name="Shape 3"/>
          <p:cNvSpPr/>
          <p:nvPr/>
        </p:nvSpPr>
        <p:spPr>
          <a:xfrm>
            <a:off x="818237" y="1847751"/>
            <a:ext cx="19050" cy="3426420"/>
          </a:xfrm>
          <a:prstGeom prst="roundRect">
            <a:avLst>
              <a:gd name="adj" fmla="val 109765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Shape 4"/>
          <p:cNvSpPr/>
          <p:nvPr/>
        </p:nvSpPr>
        <p:spPr>
          <a:xfrm>
            <a:off x="955998" y="1994991"/>
            <a:ext cx="418197" cy="19050"/>
          </a:xfrm>
          <a:prstGeom prst="roundRect">
            <a:avLst>
              <a:gd name="adj" fmla="val 109765"/>
            </a:avLst>
          </a:prstGeom>
          <a:solidFill>
            <a:srgbClr val="39564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8" name="Shape 5"/>
          <p:cNvSpPr/>
          <p:nvPr/>
        </p:nvSpPr>
        <p:spPr>
          <a:xfrm>
            <a:off x="661425" y="1847751"/>
            <a:ext cx="313623" cy="313630"/>
          </a:xfrm>
          <a:prstGeom prst="roundRect">
            <a:avLst>
              <a:gd name="adj" fmla="val 6667"/>
            </a:avLst>
          </a:prstGeom>
          <a:solidFill>
            <a:srgbClr val="203D2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6"/>
          <p:cNvSpPr/>
          <p:nvPr/>
        </p:nvSpPr>
        <p:spPr>
          <a:xfrm>
            <a:off x="713663" y="1873845"/>
            <a:ext cx="209049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515231" y="1895574"/>
            <a:ext cx="2861496" cy="217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Алгоритм Кларка–Райта (1963)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1515231" y="2174974"/>
            <a:ext cx="6104578" cy="6778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1000"/>
              </a:lnSpc>
              <a:buNone/>
            </a:pP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Объединение маятниковых маршрутов в кольцевые путём расчёта «километрового выигрыша». Прост в реализации, погрешность 5–10%, но снижает эффективность к концу вычислений. Сегодня служит базой для более сложных методов.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955998" y="3205659"/>
            <a:ext cx="418197" cy="19050"/>
          </a:xfrm>
          <a:prstGeom prst="roundRect">
            <a:avLst>
              <a:gd name="adj" fmla="val 109765"/>
            </a:avLst>
          </a:prstGeom>
          <a:solidFill>
            <a:srgbClr val="9373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Shape 10"/>
          <p:cNvSpPr/>
          <p:nvPr/>
        </p:nvSpPr>
        <p:spPr>
          <a:xfrm>
            <a:off x="661425" y="3058418"/>
            <a:ext cx="313623" cy="313630"/>
          </a:xfrm>
          <a:prstGeom prst="roundRect">
            <a:avLst>
              <a:gd name="adj" fmla="val 6667"/>
            </a:avLst>
          </a:prstGeom>
          <a:solidFill>
            <a:srgbClr val="7A5A2E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1"/>
          <p:cNvSpPr/>
          <p:nvPr/>
        </p:nvSpPr>
        <p:spPr>
          <a:xfrm>
            <a:off x="713663" y="3084513"/>
            <a:ext cx="209049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2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515231" y="3106241"/>
            <a:ext cx="4483881" cy="217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Метаэвристики: АСО и генетические алгоритмы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1515231" y="3385641"/>
            <a:ext cx="5966816" cy="6778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1000"/>
              </a:lnSpc>
              <a:buNone/>
            </a:pP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Алгоритм муравьиных колоний имитирует феромонные следы для поиска оптимального пути; генетический алгоритм моделирует естественный отбор маршрутов. Оба позволяют преодолевать локальный оптимум, но не гарантируют глобального решения.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955998" y="4416326"/>
            <a:ext cx="418197" cy="19050"/>
          </a:xfrm>
          <a:prstGeom prst="roundRect">
            <a:avLst>
              <a:gd name="adj" fmla="val 109765"/>
            </a:avLst>
          </a:prstGeom>
          <a:solidFill>
            <a:srgbClr val="AC8D4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Shape 15"/>
          <p:cNvSpPr/>
          <p:nvPr/>
        </p:nvSpPr>
        <p:spPr>
          <a:xfrm>
            <a:off x="661425" y="4269085"/>
            <a:ext cx="313623" cy="313630"/>
          </a:xfrm>
          <a:prstGeom prst="roundRect">
            <a:avLst>
              <a:gd name="adj" fmla="val 6667"/>
            </a:avLst>
          </a:prstGeom>
          <a:solidFill>
            <a:srgbClr val="C6A75E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9" name="Text 16"/>
          <p:cNvSpPr/>
          <p:nvPr/>
        </p:nvSpPr>
        <p:spPr>
          <a:xfrm>
            <a:off x="713663" y="4295180"/>
            <a:ext cx="209049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3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1515231" y="4316909"/>
            <a:ext cx="4076400" cy="217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Метод направленного перебора (Паршиков)</a:t>
            </a:r>
            <a:endParaRPr lang="en-US" sz="1350" dirty="0"/>
          </a:p>
        </p:txBody>
      </p:sp>
      <p:sp>
        <p:nvSpPr>
          <p:cNvPr id="21" name="Text 18"/>
          <p:cNvSpPr/>
          <p:nvPr/>
        </p:nvSpPr>
        <p:spPr>
          <a:xfrm>
            <a:off x="1515230" y="4592277"/>
            <a:ext cx="5966817" cy="6778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1000"/>
              </a:lnSpc>
              <a:buNone/>
            </a:pP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Целенаправленный выбор маршрутов из допустимого множества с учётом временных затрат пассажиров. Сокращает объём перебора, учитывает ограниченность подвижного состава, но может давать маршруты с высоким коэффициентом непрямолинейности.</a:t>
            </a:r>
            <a:endParaRPr lang="en-US" sz="1200" dirty="0"/>
          </a:p>
        </p:txBody>
      </p:sp>
      <p:sp>
        <p:nvSpPr>
          <p:cNvPr id="22" name="Text 19"/>
          <p:cNvSpPr/>
          <p:nvPr/>
        </p:nvSpPr>
        <p:spPr>
          <a:xfrm>
            <a:off x="661475" y="5428357"/>
            <a:ext cx="2352021" cy="217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endParaRPr lang="en-US" sz="1350" dirty="0"/>
          </a:p>
        </p:txBody>
      </p:sp>
      <p:sp>
        <p:nvSpPr>
          <p:cNvPr id="23" name="Text 20"/>
          <p:cNvSpPr/>
          <p:nvPr/>
        </p:nvSpPr>
        <p:spPr>
          <a:xfrm>
            <a:off x="699664" y="5825170"/>
            <a:ext cx="6296860" cy="5083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1000"/>
              </a:lnSpc>
              <a:buNone/>
            </a:pPr>
            <a:endParaRPr lang="en-US" sz="105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1C8506-4651-CC3A-6ABE-9EE02DA7F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25" y="5291675"/>
            <a:ext cx="310923" cy="3170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B43D18-C26E-D1E0-C80A-BCFCBA1FB20D}"/>
              </a:ext>
            </a:extLst>
          </p:cNvPr>
          <p:cNvSpPr txBox="1"/>
          <p:nvPr/>
        </p:nvSpPr>
        <p:spPr>
          <a:xfrm>
            <a:off x="694424" y="5288864"/>
            <a:ext cx="13086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FFFFFF"/>
                </a:solidFill>
                <a:latin typeface="Calibri" panose="020F0502020204030204"/>
              </a:rPr>
              <a:t>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0E137-93D0-B623-151F-494DB503D3AA}"/>
              </a:ext>
            </a:extLst>
          </p:cNvPr>
          <p:cNvSpPr txBox="1"/>
          <p:nvPr/>
        </p:nvSpPr>
        <p:spPr>
          <a:xfrm>
            <a:off x="1460572" y="5259692"/>
            <a:ext cx="6121136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6F6F6B"/>
                </a:solidFill>
              </a:rPr>
              <a:t>Алгоритм Моля — </a:t>
            </a:r>
            <a:r>
              <a:rPr lang="ru-RU" sz="1350" b="1" dirty="0" err="1">
                <a:solidFill>
                  <a:srgbClr val="6F6F6B"/>
                </a:solidFill>
              </a:rPr>
              <a:t>Джеймсона</a:t>
            </a:r>
            <a:r>
              <a:rPr lang="ru-RU" sz="1350" b="1" dirty="0">
                <a:solidFill>
                  <a:srgbClr val="6F6F6B"/>
                </a:solidFill>
              </a:rPr>
              <a:t> </a:t>
            </a:r>
          </a:p>
          <a:p>
            <a:r>
              <a:rPr lang="ru-RU" sz="1200" dirty="0">
                <a:solidFill>
                  <a:srgbClr val="6F6F6B"/>
                </a:solidFill>
              </a:rPr>
              <a:t>Применяется для задач, где количество транспортных средств (маршрутов) не определено заранее, а вычисляется в ходе работы. Оценивается возможность добавления новой вершины к последнему </a:t>
            </a:r>
            <a:r>
              <a:rPr lang="ru-RU" sz="1200" dirty="0" err="1">
                <a:solidFill>
                  <a:srgbClr val="6F6F6B"/>
                </a:solidFill>
              </a:rPr>
              <a:t>созданому</a:t>
            </a:r>
            <a:r>
              <a:rPr lang="ru-RU" sz="1200" dirty="0">
                <a:solidFill>
                  <a:srgbClr val="6F6F6B"/>
                </a:solidFill>
              </a:rPr>
              <a:t> маршруту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710D935-3A86-6403-3296-C7B86B437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21" y="5448996"/>
            <a:ext cx="414564" cy="182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B0B3985-26B7-E6B6-9684-164164116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3922" y="6485146"/>
            <a:ext cx="1268078" cy="3840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9A8EE1-0B69-BBCA-7667-BBB9C40DB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E310AA7C-5B0E-3B0E-B51B-95E76680A243}"/>
              </a:ext>
            </a:extLst>
          </p:cNvPr>
          <p:cNvSpPr/>
          <p:nvPr/>
        </p:nvSpPr>
        <p:spPr>
          <a:xfrm>
            <a:off x="208547" y="386556"/>
            <a:ext cx="7411453" cy="8713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270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Применение методов оптимизации  в РФ и зарубежом</a:t>
            </a:r>
            <a:endParaRPr lang="en-US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5C381-908B-F4AA-D770-29B452FAE6A3}"/>
              </a:ext>
            </a:extLst>
          </p:cNvPr>
          <p:cNvSpPr txBox="1"/>
          <p:nvPr/>
        </p:nvSpPr>
        <p:spPr>
          <a:xfrm>
            <a:off x="208547" y="1644451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В РФ некоторых административных округах может применяться система беспересадочных тарифов, когда пассажир может бесплатно пересаживаться между разными видами транспорта в течение определённого времени.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E32A3F-C2F2-B929-5E88-3D4B4CE3F2AC}"/>
              </a:ext>
            </a:extLst>
          </p:cNvPr>
          <p:cNvSpPr txBox="1"/>
          <p:nvPr/>
        </p:nvSpPr>
        <p:spPr>
          <a:xfrm>
            <a:off x="208547" y="2470809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</a:rPr>
              <a:t>Модульный транспорт в Китае. Особенностью такого метода заключается использовании гибрида поезда и автобуса, который движется по виртуальным рельсам, нанесенным на асфальт. В зависимости от пассажиропотока оператор может добавлять или исключать модули-вагоны. В час пик такой «поезд» в объединенном состоянии может перевозить до 500 пассажиров единовременно.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1C11C1-362D-AB43-230B-4558F9C9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12490"/>
            <a:ext cx="4371473" cy="24589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AC4CA3-CC13-BD4E-9967-86C89EA45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922" y="6473919"/>
            <a:ext cx="126807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94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16262" y="892076"/>
            <a:ext cx="10651065" cy="50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15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Искусственный интеллект в оптимизации ГПТ</a:t>
            </a:r>
            <a:endParaRPr lang="en-US" sz="3150" dirty="0"/>
          </a:p>
        </p:txBody>
      </p:sp>
      <p:sp>
        <p:nvSpPr>
          <p:cNvPr id="5" name="Shape 3"/>
          <p:cNvSpPr/>
          <p:nvPr/>
        </p:nvSpPr>
        <p:spPr>
          <a:xfrm>
            <a:off x="916262" y="1647825"/>
            <a:ext cx="10359071" cy="20241"/>
          </a:xfrm>
          <a:prstGeom prst="roundRect">
            <a:avLst>
              <a:gd name="adj" fmla="val 120159"/>
            </a:avLst>
          </a:prstGeom>
          <a:solidFill>
            <a:srgbClr val="6F6F6B">
              <a:alpha val="50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Shape 4"/>
          <p:cNvSpPr/>
          <p:nvPr/>
        </p:nvSpPr>
        <p:spPr>
          <a:xfrm>
            <a:off x="916262" y="2021483"/>
            <a:ext cx="6057252" cy="4121944"/>
          </a:xfrm>
          <a:prstGeom prst="roundRect">
            <a:avLst>
              <a:gd name="adj" fmla="val 590"/>
            </a:avLst>
          </a:prstGeom>
          <a:noFill/>
          <a:ln w="635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5"/>
          <p:cNvSpPr/>
          <p:nvPr/>
        </p:nvSpPr>
        <p:spPr>
          <a:xfrm>
            <a:off x="1085426" y="2117626"/>
            <a:ext cx="2299734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Критерий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3099814" y="2117626"/>
            <a:ext cx="1690149" cy="4214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Традиционные методы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5114202" y="2117626"/>
            <a:ext cx="2299734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b="1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Методы с ИИ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1085426" y="2725043"/>
            <a:ext cx="2299734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Адаптивность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3099814" y="2725043"/>
            <a:ext cx="1690149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Пересчёт на основе периодических замеров, без реального времени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5114202" y="2725043"/>
            <a:ext cx="1690149" cy="10537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Перестройка маршрутов и расписаний в режиме реального времени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1085426" y="3964682"/>
            <a:ext cx="2299734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Обработка данных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3099814" y="3964682"/>
            <a:ext cx="1690149" cy="10537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Агрегированные данные, статичные графы, неэффективны при больших объёмах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5114202" y="3964682"/>
            <a:ext cx="1690149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Обучение на больших массивах исторических и потоковых данных</a:t>
            </a:r>
            <a:endParaRPr lang="en-US" sz="1250" dirty="0"/>
          </a:p>
        </p:txBody>
      </p:sp>
      <p:sp>
        <p:nvSpPr>
          <p:cNvPr id="16" name="Text 14"/>
          <p:cNvSpPr/>
          <p:nvPr/>
        </p:nvSpPr>
        <p:spPr>
          <a:xfrm>
            <a:off x="1085426" y="5204321"/>
            <a:ext cx="2299734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Эффективность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3099814" y="5204321"/>
            <a:ext cx="1690149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Гарантированный оптимум в момент расчёта; актуальны для малых городов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5114202" y="5204321"/>
            <a:ext cx="1690149" cy="8429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5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Оптимум для реального времени; эффективны в крупных сетях</a:t>
            </a:r>
            <a:endParaRPr lang="en-US" sz="1250" dirty="0"/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753" y="2206834"/>
            <a:ext cx="4252988" cy="2811551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7375340" y="5085556"/>
            <a:ext cx="3906343" cy="5057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Доля транспортных предприятий, применяющих ИИ, выросла с ~</a:t>
            </a:r>
            <a:r>
              <a:rPr lang="ru-RU" sz="10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0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1% в 2020 г. до </a:t>
            </a:r>
            <a:r>
              <a:rPr lang="en-US" sz="1000" b="1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10,5% в 2025 г.</a:t>
            </a:r>
            <a:r>
              <a:rPr lang="en-US" sz="10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endParaRPr lang="en-US" sz="10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A85074-CA5B-4977-B4C7-9D0DCF0D3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288" y="6473919"/>
            <a:ext cx="1268078" cy="3840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16262" y="913904"/>
            <a:ext cx="10567227" cy="50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150" b="1" dirty="0">
                <a:solidFill>
                  <a:srgbClr val="203D2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Практическое применение ИИ: опыт и оценка</a:t>
            </a:r>
            <a:endParaRPr lang="en-US" sz="3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904" y="1611808"/>
            <a:ext cx="1741940" cy="174198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427227" y="3540374"/>
            <a:ext cx="3337139" cy="5066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ConnectPT — ИТМО, Санкт-Петербург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427227" y="4161256"/>
            <a:ext cx="3337139" cy="10114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Открытое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ПО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на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основе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эволюционного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алгоритма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с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графовыми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нейросетями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.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За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несколько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часов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оценивает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существующие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маршруты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ГПТ и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генерирует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рекомендации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по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улучшению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,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учитывая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спрос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по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застройке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и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топологии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УДС.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Апробировано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на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примере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 г. </a:t>
            </a:r>
            <a:r>
              <a:rPr lang="en-US" sz="1200" dirty="0" err="1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Кемерово</a:t>
            </a: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.</a:t>
            </a:r>
            <a:endParaRPr lang="en-US" sz="12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513" y="1629171"/>
            <a:ext cx="1741941" cy="174198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6262" y="3504209"/>
            <a:ext cx="3337139" cy="5066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Сервис «По пути» и платформы такси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916262" y="4146054"/>
            <a:ext cx="3337139" cy="8428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В Новой Москве и Сколково сервис «По пути» динамически формирует маршруты без расписания, заполняя автобусы почти под завязку. Uber, Яндекс.Такси применяют ИИ для маршрутизации с учётом трафика, погоды и времени суток.</a:t>
            </a:r>
            <a:endParaRPr lang="en-US" sz="12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194" y="1629172"/>
            <a:ext cx="1741940" cy="174198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938194" y="3544987"/>
            <a:ext cx="3337139" cy="5066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b="1" dirty="0">
                <a:solidFill>
                  <a:srgbClr val="6F6F6B"/>
                </a:solidFill>
                <a:latin typeface="Libre Baskerville Bold" pitchFamily="34" charset="0"/>
                <a:ea typeface="Libre Baskerville Bold" pitchFamily="34" charset="-122"/>
                <a:cs typeface="Libre Baskerville Bold" pitchFamily="34" charset="-120"/>
              </a:rPr>
              <a:t>Практический эксперимент: Владивосток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7938194" y="4135041"/>
            <a:ext cx="3337139" cy="1180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F6F6B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Нейросети был задан анализ трёх маршрутов (авт. №77, электричка + пересадка, авт. №23+55) от Автовокзала до Мариинского театра. ИИ корректно выбрал оптимальный вариант, однако допустил фактическую ошибку в расписании электрички, что подчёркивает необходимость обязательной проверки человеком.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1151026" y="5652283"/>
            <a:ext cx="10115892" cy="337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endParaRPr lang="en-US" sz="1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0F4CA8-0509-1CC0-C3F7-584327201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3922" y="6460753"/>
            <a:ext cx="1268078" cy="3840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1042</Words>
  <Application>Microsoft Office PowerPoint</Application>
  <PresentationFormat>Широкоэкранный</PresentationFormat>
  <Paragraphs>102</Paragraphs>
  <Slides>12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Libre Baskerville Bold</vt:lpstr>
      <vt:lpstr>Calibri</vt:lpstr>
      <vt:lpstr>Bricolage Grotesque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fattahovamilena2005@gmail.com</cp:lastModifiedBy>
  <cp:revision>3</cp:revision>
  <dcterms:created xsi:type="dcterms:W3CDTF">2026-06-15T04:39:08Z</dcterms:created>
  <dcterms:modified xsi:type="dcterms:W3CDTF">2026-06-15T15:26:11Z</dcterms:modified>
</cp:coreProperties>
</file>