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2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79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57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86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9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638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19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5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173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70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04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449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управления, которые воздействуют на меня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4511" y="5609291"/>
            <a:ext cx="3200400" cy="146304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Родионова А.В.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B9885E7-60E6-81F3-C8A5-8FD2FE7FD4AB}"/>
              </a:ext>
            </a:extLst>
          </p:cNvPr>
          <p:cNvSpPr/>
          <p:nvPr/>
        </p:nvSpPr>
        <p:spPr>
          <a:xfrm>
            <a:off x="984201" y="160544"/>
            <a:ext cx="10393448" cy="12634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2672"/>
              </a:lnSpc>
              <a:defRPr/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Golos Text Regular" pitchFamily="34" charset="-122"/>
                <a:cs typeface="Times New Roman" panose="02020603050405020304" pitchFamily="18" charset="0"/>
              </a:rPr>
              <a:t>МИНОБРНАУКИ РОССИИ
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Golos Text Regular" pitchFamily="34" charset="-122"/>
                <a:cs typeface="Times New Roman" panose="02020603050405020304" pitchFamily="18" charset="0"/>
              </a:rPr>
              <a:t>ФГБОУ ВО «ВЛАДИВОСТОКСКИЙ ГОСУДАРСТВЕННЫЙ УНИВЕРСИТЕТ»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Golos Text Regular" pitchFamily="34" charset="-122"/>
                <a:cs typeface="Times New Roman" panose="02020603050405020304" pitchFamily="18" charset="0"/>
              </a:rPr>
              <a:t>
</a:t>
            </a:r>
            <a:endParaRPr lang="ru-RU" sz="6600" b="1" spc="-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D1C6F7E-A844-F074-23F5-E04831F23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261" y="5014772"/>
            <a:ext cx="2487613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162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47364" y="4367196"/>
            <a:ext cx="6815669" cy="2659680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2C0B50-50C5-83CD-E869-0EA702577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540" y="5102517"/>
            <a:ext cx="2487613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80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 как образ жизни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286000"/>
            <a:ext cx="10639707" cy="420554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хотите сегодня сделать что-то, не растягивайте это на весь день, а договоритесь с собой (а лучше еще с кем-то) четко, а потом — абсолютная свобода.</a:t>
            </a:r>
          </a:p>
        </p:txBody>
      </p:sp>
    </p:spTree>
    <p:extLst>
      <p:ext uri="{BB962C8B-B14F-4D97-AF65-F5344CB8AC3E}">
        <p14:creationId xmlns:p14="http://schemas.microsoft.com/office/powerpoint/2010/main" val="1487227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Привычка свыше нам дана!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5279" y="2032341"/>
            <a:ext cx="10381441" cy="42404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сотканы из привычек, а привычка — результат повторения. Привычка обычно формируется на 21 день, и то, что ранее требовало для себя усилий, становится уже легким и привычным. Вы решили обливаться холодной водой: даже если вы начали летом и вам понравилось, вначале нужны усилия, чтобы себя на это организовать. Через три недели это стало привычкой, стало естественным, а к сороковому дню привычка постепенно превращается в потребность: если сегодня не облились, вам уже как-то странно. </a:t>
            </a:r>
          </a:p>
        </p:txBody>
      </p:sp>
    </p:spTree>
    <p:extLst>
      <p:ext uri="{BB962C8B-B14F-4D97-AF65-F5344CB8AC3E}">
        <p14:creationId xmlns:p14="http://schemas.microsoft.com/office/powerpoint/2010/main" val="2362002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939" y="609929"/>
            <a:ext cx="9720072" cy="149961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 тайм-менеджмента 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0" y="2560980"/>
            <a:ext cx="9811623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утром составили себе образ будущего дня, составили список того, что сегодня вы планируете сделать, распределили все дела по порядку и привязали все обязательное к определенному времени, ваш день идет легко и четко. Как по плану. Важно все записать.</a:t>
            </a:r>
          </a:p>
        </p:txBody>
      </p:sp>
    </p:spTree>
    <p:extLst>
      <p:ext uri="{BB962C8B-B14F-4D97-AF65-F5344CB8AC3E}">
        <p14:creationId xmlns:p14="http://schemas.microsoft.com/office/powerpoint/2010/main" val="14031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учить другого.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легче организовать себя, когда вокруг вас организованные люди. Поэтому, как правило, лучше организованы те, кто живут в семье и работают не дома в одиночку, а на работе.</a:t>
            </a:r>
          </a:p>
        </p:txBody>
      </p:sp>
    </p:spTree>
    <p:extLst>
      <p:ext uri="{BB962C8B-B14F-4D97-AF65-F5344CB8AC3E}">
        <p14:creationId xmlns:p14="http://schemas.microsoft.com/office/powerpoint/2010/main" val="1294835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Долой прокрастинацию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219689"/>
            <a:ext cx="10514064" cy="40896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(англ.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Procrastination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(задержка, откладывание), от лат.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procrastinatus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(вместо, впереди) 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crastinus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(завтрашний)) — понятие в психологии, обозначающее склонность к постоянному «откладыванию на потом» мыслей и дел. То есть, откладывание, отлынивание, замещение другими делами, забывание задач и  проч.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22483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BB8C7EB-4DB0-6658-0DCC-BD68D519F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627097"/>
            <a:ext cx="9720072" cy="14996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Придать этому большую ценность и не откладывать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 о своём максимуме жизни, Максимуме недели, Максимуме дня. </a:t>
            </a:r>
          </a:p>
        </p:txBody>
      </p:sp>
    </p:spTree>
    <p:extLst>
      <p:ext uri="{BB962C8B-B14F-4D97-AF65-F5344CB8AC3E}">
        <p14:creationId xmlns:p14="http://schemas.microsoft.com/office/powerpoint/2010/main" val="140470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автора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Позицию Автора – и начать делать то, что отложил. Вспомнить, что ты – Творец, и начинать творить.</a:t>
            </a:r>
          </a:p>
        </p:txBody>
      </p:sp>
    </p:spTree>
    <p:extLst>
      <p:ext uri="{BB962C8B-B14F-4D97-AF65-F5344CB8AC3E}">
        <p14:creationId xmlns:p14="http://schemas.microsoft.com/office/powerpoint/2010/main" val="162347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своим здоровьем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и энергичный человек, знающий свои цели, в самомотивации не нуждается. Человек, который часто жалуется, что он нуждается в мотивации - это человек либо заболевший, либо желающий получить какие-то блага</a:t>
            </a:r>
            <a:r>
              <a:rPr lang="ru-RU" sz="3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4028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</TotalTime>
  <Words>399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Методы управления, которые воздействуют на меня</vt:lpstr>
      <vt:lpstr>Интенсив как образ жизни </vt:lpstr>
      <vt:lpstr>Привычка свыше нам дана! </vt:lpstr>
      <vt:lpstr>Важность тайм-менеджмента </vt:lpstr>
      <vt:lpstr>Важно учить другого.</vt:lpstr>
      <vt:lpstr>Долой прокрастинацию! </vt:lpstr>
      <vt:lpstr>Придать этому большую ценность и не откладывать.  </vt:lpstr>
      <vt:lpstr>Позиция автора </vt:lpstr>
      <vt:lpstr>Заниматься своим здоровьем 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Мария</cp:lastModifiedBy>
  <cp:revision>9</cp:revision>
  <dcterms:created xsi:type="dcterms:W3CDTF">2016-12-17T07:00:01Z</dcterms:created>
  <dcterms:modified xsi:type="dcterms:W3CDTF">2026-07-13T03:44:44Z</dcterms:modified>
</cp:coreProperties>
</file>