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6" d="100"/>
          <a:sy n="96" d="100"/>
        </p:scale>
        <p:origin x="111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6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58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54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74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66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93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27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57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02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267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08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E82271A-E62C-4F7B-B03C-265A7F218C62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450E8CB-0449-4ED8-8BC8-DB1C249A97C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611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1886187"/>
            <a:ext cx="7831569" cy="1646302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chemeClr val="tx1">
                    <a:lumMod val="95000"/>
                  </a:schemeClr>
                </a:solidFill>
              </a:rPr>
              <a:t>Профессиональная этика менеджера</a:t>
            </a:r>
            <a:endParaRPr lang="ru-RU" sz="7200" b="1" i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Работу выполнила:</a:t>
            </a:r>
          </a:p>
          <a:p>
            <a:r>
              <a:rPr lang="ru-RU" dirty="0"/>
              <a:t>с</a:t>
            </a:r>
            <a:r>
              <a:rPr lang="ru-RU" dirty="0" smtClean="0"/>
              <a:t>тудентка группы БМН-22-БЗ1</a:t>
            </a:r>
          </a:p>
          <a:p>
            <a:r>
              <a:rPr lang="ru-RU" dirty="0" smtClean="0"/>
              <a:t>Берденникова Марина Сергеевна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72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7341326" cy="1450757"/>
          </a:xfrm>
        </p:spPr>
        <p:txBody>
          <a:bodyPr/>
          <a:lstStyle/>
          <a:p>
            <a:r>
              <a:rPr lang="ru-RU" b="1" i="1" dirty="0" smtClean="0"/>
              <a:t>ВВЕДЕНИЕ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26039"/>
            <a:ext cx="4423954" cy="4023360"/>
          </a:xfrm>
        </p:spPr>
        <p:txBody>
          <a:bodyPr/>
          <a:lstStyle/>
          <a:p>
            <a:r>
              <a:rPr lang="ru-RU" b="1" dirty="0" smtClean="0"/>
              <a:t>Профессиональная этика </a:t>
            </a:r>
            <a:r>
              <a:rPr lang="ru-RU" dirty="0" smtClean="0"/>
              <a:t>– это неотъемлемая часть успешной работы любого менеджера.</a:t>
            </a:r>
          </a:p>
          <a:p>
            <a:endParaRPr lang="ru-RU" dirty="0"/>
          </a:p>
          <a:p>
            <a:r>
              <a:rPr lang="ru-RU" b="1" dirty="0" smtClean="0"/>
              <a:t>Профессиональная этика менеджера </a:t>
            </a:r>
            <a:r>
              <a:rPr lang="ru-RU" dirty="0" smtClean="0"/>
              <a:t>– это свод правил и принципов, которым должен руководствоваться управленец в своей деятельности.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53" y="1751719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9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Основные принципы профессиональной этики менеджера</a:t>
            </a:r>
            <a:endParaRPr lang="ru-RU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54558"/>
            <a:ext cx="484496" cy="500125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 rot="10800000" flipH="1" flipV="1">
            <a:off x="1697685" y="1854558"/>
            <a:ext cx="327355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Конфиденциальность</a:t>
            </a:r>
          </a:p>
          <a:p>
            <a:endParaRPr lang="ru-RU" dirty="0"/>
          </a:p>
          <a:p>
            <a:r>
              <a:rPr lang="ru-RU" dirty="0" smtClean="0"/>
              <a:t>Менеджер должен хранить в тайне рабочую информацию.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4172108"/>
            <a:ext cx="496779" cy="4918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741" y="4172108"/>
            <a:ext cx="496779" cy="5001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741" y="1854558"/>
            <a:ext cx="493478" cy="4934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 rot="10800000" flipH="1" flipV="1">
            <a:off x="1800716" y="3895110"/>
            <a:ext cx="327355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Ответственность</a:t>
            </a:r>
          </a:p>
          <a:p>
            <a:endParaRPr lang="ru-RU" dirty="0"/>
          </a:p>
          <a:p>
            <a:r>
              <a:rPr lang="ru-RU" dirty="0" smtClean="0"/>
              <a:t>Управленец несет ответственность за последствия своих решений и поступков.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10800000" flipH="1" flipV="1">
            <a:off x="6617415" y="4021294"/>
            <a:ext cx="453826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Профессионализм</a:t>
            </a:r>
          </a:p>
          <a:p>
            <a:endParaRPr lang="ru-RU" dirty="0"/>
          </a:p>
          <a:p>
            <a:r>
              <a:rPr lang="ru-RU" dirty="0"/>
              <a:t>Менеджеры должны постоянно развиваться, улучшать свои умения и знания, обучаться пользоваться новыми технологиями и </a:t>
            </a:r>
            <a:r>
              <a:rPr lang="ru-RU" dirty="0" smtClean="0"/>
              <a:t>инструментами.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 rot="10800000" flipH="1" flipV="1">
            <a:off x="6617415" y="1737360"/>
            <a:ext cx="34796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Справедливость</a:t>
            </a:r>
          </a:p>
          <a:p>
            <a:endParaRPr lang="ru-RU" dirty="0"/>
          </a:p>
          <a:p>
            <a:r>
              <a:rPr lang="ru-RU" dirty="0" smtClean="0"/>
              <a:t>Принятие управленческих решений должно основываться на объективном и беспристрастном подходе.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49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Этические дилеммы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55829"/>
            <a:ext cx="5316399" cy="4023360"/>
          </a:xfrm>
        </p:spPr>
        <p:txBody>
          <a:bodyPr/>
          <a:lstStyle/>
          <a:p>
            <a:r>
              <a:rPr lang="ru-RU" b="1" dirty="0" smtClean="0"/>
              <a:t>Этическая дилемма </a:t>
            </a:r>
            <a:r>
              <a:rPr lang="ru-RU" dirty="0" smtClean="0"/>
              <a:t>– ситуация столкновения человека с двумя или более противоречивыми моральными обязательствами или выбором.</a:t>
            </a:r>
          </a:p>
          <a:p>
            <a:endParaRPr lang="ru-RU" dirty="0"/>
          </a:p>
          <a:p>
            <a:r>
              <a:rPr lang="ru-RU" dirty="0" smtClean="0"/>
              <a:t>В ходе профессиональной деятельности между сотрудниками часто случаются подобного рода ситуации, а менеджер должен уметь их разрешать.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752" y="1785422"/>
            <a:ext cx="3976927" cy="456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21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Способ разрешения этических дилемм</a:t>
            </a:r>
            <a:endParaRPr lang="ru-RU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67" y="4504533"/>
            <a:ext cx="565225" cy="4773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754" y="2179602"/>
            <a:ext cx="422681" cy="5579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753" y="4503413"/>
            <a:ext cx="424309" cy="4784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67" y="2179601"/>
            <a:ext cx="565225" cy="561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99591" y="1967948"/>
            <a:ext cx="3140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Проанализировать возникшую ситуацию, узнать противоборствующие стороны и их интересы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9591" y="4504533"/>
            <a:ext cx="3140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Представить предполагаемый исход решения дилеммы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3594" y="1967948"/>
            <a:ext cx="3140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Сопоставить всевозможные решения с ценностями, установленными в коллективе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03594" y="4503413"/>
            <a:ext cx="3140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 из всех возможных решений выбрать то, которое соответствует этическим стандартам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68623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Этические аспекты принятия управленческих решений</a:t>
            </a:r>
            <a:endParaRPr lang="ru-RU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261277"/>
              </p:ext>
            </p:extLst>
          </p:nvPr>
        </p:nvGraphicFramePr>
        <p:xfrm>
          <a:off x="1096963" y="1846263"/>
          <a:ext cx="10058400" cy="41867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029200"/>
                <a:gridCol w="5029200"/>
              </a:tblGrid>
              <a:tr h="104669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Справедливость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Управленческие решения должны приниматься на основании объективного и беспристрастного подхода.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6697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Подотчетность</a:t>
                      </a:r>
                      <a:endParaRPr lang="ru-RU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Менеджер несет ответственность за последствия принятых решений.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6697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Прозрачность</a:t>
                      </a:r>
                      <a:endParaRPr lang="ru-RU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Процесс принятия управленческого</a:t>
                      </a:r>
                      <a:r>
                        <a:rPr lang="ru-RU" sz="2000" baseline="0" dirty="0" smtClean="0"/>
                        <a:t> решения должен быть открытым и понятным.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6697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Последствия</a:t>
                      </a:r>
                      <a:endParaRPr lang="ru-RU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Важно анализировать возможные воздействия решений на сотрудников</a:t>
                      </a:r>
                      <a:r>
                        <a:rPr lang="ru-RU" sz="2000" baseline="0" dirty="0" smtClean="0"/>
                        <a:t> и</a:t>
                      </a:r>
                      <a:r>
                        <a:rPr lang="ru-RU" sz="2000" dirty="0" smtClean="0"/>
                        <a:t> клиентов.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46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Этика ведения бизнеса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44517"/>
            <a:ext cx="4846320" cy="4023360"/>
          </a:xfrm>
        </p:spPr>
        <p:txBody>
          <a:bodyPr/>
          <a:lstStyle/>
          <a:p>
            <a:r>
              <a:rPr lang="ru-RU" dirty="0" smtClean="0"/>
              <a:t>Этика в ведении бизнеса включает в себя соблюдение законов и норм, ответственное поведение в отношении сотрудников и клиентов.</a:t>
            </a:r>
          </a:p>
          <a:p>
            <a:endParaRPr lang="ru-RU" dirty="0"/>
          </a:p>
          <a:p>
            <a:r>
              <a:rPr lang="ru-RU" dirty="0" smtClean="0"/>
              <a:t>При соблюдении менеджером этических стандартов, бизнес будет развиваться и совершенствоваться.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1808923"/>
            <a:ext cx="4031549" cy="450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4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ЗАКЛЮЧЕНИЕ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5224007" cy="4023360"/>
          </a:xfrm>
        </p:spPr>
        <p:txBody>
          <a:bodyPr/>
          <a:lstStyle/>
          <a:p>
            <a:r>
              <a:rPr lang="ru-RU" dirty="0" smtClean="0"/>
              <a:t>Профессиональная этика менеджера – это ключевой аспект успешного и эффективного управления.</a:t>
            </a:r>
          </a:p>
          <a:p>
            <a:endParaRPr lang="ru-RU" dirty="0"/>
          </a:p>
          <a:p>
            <a:r>
              <a:rPr lang="ru-RU" dirty="0" smtClean="0"/>
              <a:t>Следование этическим принципам позволяет построить доверительные отношения с сотрудниками, повысить авторитет компании на рынке и обеспечить долгосрочный успех.</a:t>
            </a:r>
          </a:p>
          <a:p>
            <a:endParaRPr lang="ru-RU" dirty="0"/>
          </a:p>
          <a:p>
            <a:r>
              <a:rPr lang="ru-RU" dirty="0" smtClean="0"/>
              <a:t>Основы профессиональной этики являются фундаментом эффективного управления.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286" y="1845734"/>
            <a:ext cx="5671697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91</TotalTime>
  <Words>300</Words>
  <Application>Microsoft Office PowerPoint</Application>
  <PresentationFormat>Широкоэкранный</PresentationFormat>
  <Paragraphs>49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Ретро</vt:lpstr>
      <vt:lpstr>Профессиональная этика менеджера</vt:lpstr>
      <vt:lpstr>ВВЕДЕНИЕ</vt:lpstr>
      <vt:lpstr>Основные принципы профессиональной этики менеджера</vt:lpstr>
      <vt:lpstr>Этические дилеммы</vt:lpstr>
      <vt:lpstr>Способ разрешения этических дилемм</vt:lpstr>
      <vt:lpstr>Этические аспекты принятия управленческих решений</vt:lpstr>
      <vt:lpstr>Этика ведения бизнеса</vt:lpstr>
      <vt:lpstr>ЗАКЛЮЧЕНИЕ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этика менеджера</dc:title>
  <dc:creator>User</dc:creator>
  <cp:lastModifiedBy>User</cp:lastModifiedBy>
  <cp:revision>9</cp:revision>
  <dcterms:created xsi:type="dcterms:W3CDTF">2024-07-05T02:53:54Z</dcterms:created>
  <dcterms:modified xsi:type="dcterms:W3CDTF">2024-07-05T04:25:29Z</dcterms:modified>
</cp:coreProperties>
</file>