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3" r:id="rId1"/>
  </p:sldMasterIdLst>
  <p:sldIdLst>
    <p:sldId id="256" r:id="rId2"/>
    <p:sldId id="257" r:id="rId3"/>
    <p:sldId id="258" r:id="rId4"/>
    <p:sldId id="259" r:id="rId5"/>
    <p:sldId id="265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7E4"/>
    <a:srgbClr val="DED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703"/>
  </p:normalViewPr>
  <p:slideViewPr>
    <p:cSldViewPr snapToGrid="0">
      <p:cViewPr>
        <p:scale>
          <a:sx n="90" d="100"/>
          <a:sy n="90" d="100"/>
        </p:scale>
        <p:origin x="1576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327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633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12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342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142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95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70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659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711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213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20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9C40BB-35B9-34BB-503A-2D7700E49054}"/>
              </a:ext>
            </a:extLst>
          </p:cNvPr>
          <p:cNvSpPr txBox="1"/>
          <p:nvPr/>
        </p:nvSpPr>
        <p:spPr>
          <a:xfrm>
            <a:off x="1462883" y="1800224"/>
            <a:ext cx="6978016" cy="18543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ОТЧЕТ</a:t>
            </a:r>
          </a:p>
          <a:p>
            <a:pPr>
              <a:spcAft>
                <a:spcPts val="12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производственной технологической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(проектно-технологической)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практике ООО «Фортуна-ДВ», г. Владивосток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64230F-7FFA-85E1-F422-7741234B08EE}"/>
              </a:ext>
            </a:extLst>
          </p:cNvPr>
          <p:cNvSpPr txBox="1"/>
          <p:nvPr/>
        </p:nvSpPr>
        <p:spPr>
          <a:xfrm>
            <a:off x="1462883" y="3898284"/>
            <a:ext cx="4376738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 группы БЭУ-21-МБ1             Максимова Е.С.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BABADD-2A0E-54B4-C244-1D8B0D402B3A}"/>
              </a:ext>
            </a:extLst>
          </p:cNvPr>
          <p:cNvSpPr txBox="1"/>
          <p:nvPr/>
        </p:nvSpPr>
        <p:spPr>
          <a:xfrm>
            <a:off x="6096000" y="3898284"/>
            <a:ext cx="39533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Руководитель канд. экон. наук, доцент Бубновская Т.В.</a:t>
            </a:r>
          </a:p>
        </p:txBody>
      </p:sp>
    </p:spTree>
    <p:extLst>
      <p:ext uri="{BB962C8B-B14F-4D97-AF65-F5344CB8AC3E}">
        <p14:creationId xmlns:p14="http://schemas.microsoft.com/office/powerpoint/2010/main" val="6911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BE1D39-8D25-F3B4-AE8B-684F2F8DC144}"/>
              </a:ext>
            </a:extLst>
          </p:cNvPr>
          <p:cNvSpPr txBox="1"/>
          <p:nvPr/>
        </p:nvSpPr>
        <p:spPr>
          <a:xfrm>
            <a:off x="2428041" y="1226537"/>
            <a:ext cx="27807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BCAF0A-28A6-6BFA-B305-87D9631AAC75}"/>
              </a:ext>
            </a:extLst>
          </p:cNvPr>
          <p:cNvSpPr txBox="1"/>
          <p:nvPr/>
        </p:nvSpPr>
        <p:spPr>
          <a:xfrm>
            <a:off x="6572511" y="1226537"/>
            <a:ext cx="55035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объекте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6605402-9299-900E-9B94-5F12D11CB454}"/>
              </a:ext>
            </a:extLst>
          </p:cNvPr>
          <p:cNvCxnSpPr>
            <a:cxnSpLocks/>
          </p:cNvCxnSpPr>
          <p:nvPr/>
        </p:nvCxnSpPr>
        <p:spPr>
          <a:xfrm>
            <a:off x="6096000" y="1320429"/>
            <a:ext cx="0" cy="493223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CBBE3E7-7B2D-EF65-0085-6AAAB04C9320}"/>
              </a:ext>
            </a:extLst>
          </p:cNvPr>
          <p:cNvSpPr txBox="1"/>
          <p:nvPr/>
        </p:nvSpPr>
        <p:spPr>
          <a:xfrm>
            <a:off x="1799665" y="1993199"/>
            <a:ext cx="4165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ООО «Фортуна-ДВ» г. Владивосток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6B7D85-D503-9B4A-43A1-13255D4E4288}"/>
              </a:ext>
            </a:extLst>
          </p:cNvPr>
          <p:cNvSpPr txBox="1"/>
          <p:nvPr/>
        </p:nvSpPr>
        <p:spPr>
          <a:xfrm>
            <a:off x="6226366" y="1993199"/>
            <a:ext cx="550358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Основной вид деятельности – предоставление посреднических услуг при купле-продаже недвижимого имущества за вознаграждение или на договорной основе (68.31.1). </a:t>
            </a:r>
          </a:p>
          <a:p>
            <a:pPr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Компания предлагает широкий спектр услуг, включая поиск объектов недвижимости, консультации при купле-продаже и аренде жилого и нежилого недвижимого имущества, проведение переговоров между сторонами сделки, подготовку документов для заключения договора купли-продажи, контроль за выполнением условий договора. </a:t>
            </a:r>
          </a:p>
        </p:txBody>
      </p:sp>
    </p:spTree>
    <p:extLst>
      <p:ext uri="{BB962C8B-B14F-4D97-AF65-F5344CB8AC3E}">
        <p14:creationId xmlns:p14="http://schemas.microsoft.com/office/powerpoint/2010/main" val="200690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A966D59-A9A3-8774-71B2-8A0DA8E37CB8}"/>
              </a:ext>
            </a:extLst>
          </p:cNvPr>
          <p:cNvSpPr txBox="1"/>
          <p:nvPr/>
        </p:nvSpPr>
        <p:spPr>
          <a:xfrm>
            <a:off x="2405746" y="1228606"/>
            <a:ext cx="76744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 решение которой направлен проект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E723A-1A13-E4DC-DB3B-FDABB7B3B159}"/>
              </a:ext>
            </a:extLst>
          </p:cNvPr>
          <p:cNvSpPr txBox="1"/>
          <p:nvPr/>
        </p:nvSpPr>
        <p:spPr>
          <a:xfrm>
            <a:off x="2226132" y="2012701"/>
            <a:ext cx="78540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повышения эффективности управления финансами и совершенствования финансово-экономической деятельности компании на основе углубленного анализа ее финансовой отчетности.</a:t>
            </a:r>
          </a:p>
        </p:txBody>
      </p:sp>
    </p:spTree>
    <p:extLst>
      <p:ext uri="{BB962C8B-B14F-4D97-AF65-F5344CB8AC3E}">
        <p14:creationId xmlns:p14="http://schemas.microsoft.com/office/powerpoint/2010/main" val="4068886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FB71D0-D56E-003C-402E-6813C0A2596B}"/>
              </a:ext>
            </a:extLst>
          </p:cNvPr>
          <p:cNvSpPr txBox="1"/>
          <p:nvPr/>
        </p:nvSpPr>
        <p:spPr>
          <a:xfrm>
            <a:off x="5008043" y="1255113"/>
            <a:ext cx="21759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Цель, задачи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1C2BDC-FD84-3C21-11BD-59853561931A}"/>
              </a:ext>
            </a:extLst>
          </p:cNvPr>
          <p:cNvSpPr txBox="1"/>
          <p:nvPr/>
        </p:nvSpPr>
        <p:spPr>
          <a:xfrm>
            <a:off x="1605643" y="2037427"/>
            <a:ext cx="898071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Целями</a:t>
            </a:r>
            <a:r>
              <a:rPr lang="ru-RU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производственной технологической (проектно-технологической) практики являются</a:t>
            </a:r>
            <a:r>
              <a:rPr lang="ru-RU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</a:t>
            </a:r>
            <a:r>
              <a:rPr lang="ru-RU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профессиональных умений и навыков по сбору, анализу и обработке</a:t>
            </a:r>
            <a:r>
              <a:rPr lang="ru-RU" sz="20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данных,</a:t>
            </a:r>
            <a:r>
              <a:rPr lang="ru-RU" sz="2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необходимых</a:t>
            </a:r>
            <a:r>
              <a:rPr lang="ru-RU" sz="20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20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lang="ru-RU" sz="2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ru-RU" sz="20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задач,</a:t>
            </a:r>
            <a:r>
              <a:rPr lang="ru-RU" sz="2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0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ru-RU" sz="2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типовых методик.</a:t>
            </a:r>
          </a:p>
          <a:p>
            <a:pPr marL="456565" indent="450215" algn="just"/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Задачами при прохождении практики являются:</a:t>
            </a:r>
          </a:p>
          <a:p>
            <a:pPr marL="457200" indent="-7938" algn="just">
              <a:tabLst>
                <a:tab pos="10414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изучение особенностей деятельности ООО «Фортуна-ДВ»;</a:t>
            </a:r>
          </a:p>
          <a:p>
            <a:pPr marL="457200" indent="-7938" algn="just">
              <a:spcAft>
                <a:spcPts val="1000"/>
              </a:spcAft>
              <a:tabLst>
                <a:tab pos="10414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анализ результатов хозяйственной деятельности ООО «Фортуна-ДВ».</a:t>
            </a:r>
          </a:p>
        </p:txBody>
      </p:sp>
    </p:spTree>
    <p:extLst>
      <p:ext uri="{BB962C8B-B14F-4D97-AF65-F5344CB8AC3E}">
        <p14:creationId xmlns:p14="http://schemas.microsoft.com/office/powerpoint/2010/main" val="243293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FE456A-DB75-5D5F-8EE3-01619B0B259C}"/>
              </a:ext>
            </a:extLst>
          </p:cNvPr>
          <p:cNvSpPr txBox="1"/>
          <p:nvPr/>
        </p:nvSpPr>
        <p:spPr>
          <a:xfrm>
            <a:off x="4244375" y="1238785"/>
            <a:ext cx="37032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Стейкхолдеры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B81A33-48F6-841F-630B-AEE2674E6BC3}"/>
              </a:ext>
            </a:extLst>
          </p:cNvPr>
          <p:cNvSpPr txBox="1"/>
          <p:nvPr/>
        </p:nvSpPr>
        <p:spPr>
          <a:xfrm>
            <a:off x="1605643" y="2037427"/>
            <a:ext cx="84766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ФГБОУ ВО Владивостокский государственный университет, кафедра экономики и управления</a:t>
            </a:r>
          </a:p>
          <a:p>
            <a:pPr marL="456565" indent="450215" algn="just"/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 группы БЭУ-21-МБ1 Максимова Е.С.</a:t>
            </a:r>
          </a:p>
          <a:p>
            <a:pPr marL="456565" indent="450215" algn="just"/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ООО «Фортуна-ДВ»</a:t>
            </a:r>
          </a:p>
        </p:txBody>
      </p:sp>
    </p:spTree>
    <p:extLst>
      <p:ext uri="{BB962C8B-B14F-4D97-AF65-F5344CB8AC3E}">
        <p14:creationId xmlns:p14="http://schemas.microsoft.com/office/powerpoint/2010/main" val="167219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75F7CE-095D-23B9-FA40-FD875CBF818B}"/>
              </a:ext>
            </a:extLst>
          </p:cNvPr>
          <p:cNvSpPr txBox="1"/>
          <p:nvPr/>
        </p:nvSpPr>
        <p:spPr>
          <a:xfrm>
            <a:off x="2467469" y="1260591"/>
            <a:ext cx="68609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ерархическая структура работ по проекту</a:t>
            </a:r>
          </a:p>
          <a:p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5983C7-D6EB-9BE0-8E99-0D550C5B658E}"/>
              </a:ext>
            </a:extLst>
          </p:cNvPr>
          <p:cNvSpPr txBox="1"/>
          <p:nvPr/>
        </p:nvSpPr>
        <p:spPr>
          <a:xfrm>
            <a:off x="1306795" y="2055223"/>
            <a:ext cx="4591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этап – планирование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E06A8C-F9BE-FEBE-C03D-A2E625AC9B5B}"/>
              </a:ext>
            </a:extLst>
          </p:cNvPr>
          <p:cNvSpPr txBox="1"/>
          <p:nvPr/>
        </p:nvSpPr>
        <p:spPr>
          <a:xfrm>
            <a:off x="1306794" y="4501577"/>
            <a:ext cx="2651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этап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C3AD2-C595-F2DB-D55C-C16E20A091F9}"/>
              </a:ext>
            </a:extLst>
          </p:cNvPr>
          <p:cNvSpPr txBox="1"/>
          <p:nvPr/>
        </p:nvSpPr>
        <p:spPr>
          <a:xfrm>
            <a:off x="1306794" y="3628631"/>
            <a:ext cx="3307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этап – реализация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A6C4FA-FED6-2CE9-F134-123090835F01}"/>
              </a:ext>
            </a:extLst>
          </p:cNvPr>
          <p:cNvSpPr txBox="1"/>
          <p:nvPr/>
        </p:nvSpPr>
        <p:spPr>
          <a:xfrm>
            <a:off x="6325835" y="2079561"/>
            <a:ext cx="49720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Поиск организации для прохождения практики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необходимых документов для передачи на кафедру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992D5F-B902-942C-07ED-E3740D58F0DD}"/>
              </a:ext>
            </a:extLst>
          </p:cNvPr>
          <p:cNvSpPr txBox="1"/>
          <p:nvPr/>
        </p:nvSpPr>
        <p:spPr>
          <a:xfrm>
            <a:off x="6220622" y="3594724"/>
            <a:ext cx="51825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Прохождение практики на базе организации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финансовой отчетности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F7E71F-BEE6-6463-D6ED-B406F8086B6D}"/>
              </a:ext>
            </a:extLst>
          </p:cNvPr>
          <p:cNvSpPr txBox="1"/>
          <p:nvPr/>
        </p:nvSpPr>
        <p:spPr>
          <a:xfrm>
            <a:off x="6220622" y="4501577"/>
            <a:ext cx="4559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и оформление отчета       о прохождении практики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Передача отчета на кафедру</a:t>
            </a:r>
          </a:p>
        </p:txBody>
      </p:sp>
    </p:spTree>
    <p:extLst>
      <p:ext uri="{BB962C8B-B14F-4D97-AF65-F5344CB8AC3E}">
        <p14:creationId xmlns:p14="http://schemas.microsoft.com/office/powerpoint/2010/main" val="2340163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A5DBAE-8397-0BFB-125D-FCCF2D10EB58}"/>
              </a:ext>
            </a:extLst>
          </p:cNvPr>
          <p:cNvSpPr txBox="1"/>
          <p:nvPr/>
        </p:nvSpPr>
        <p:spPr>
          <a:xfrm>
            <a:off x="1358607" y="1222456"/>
            <a:ext cx="94747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инструментарий, который использовали в работе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B7D16-8CA0-E8C1-3EE1-194DCD0D12D1}"/>
              </a:ext>
            </a:extLst>
          </p:cNvPr>
          <p:cNvSpPr txBox="1"/>
          <p:nvPr/>
        </p:nvSpPr>
        <p:spPr>
          <a:xfrm>
            <a:off x="2226132" y="2012701"/>
            <a:ext cx="78540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Финансовый анализ отчетности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Изучение литературных источников на тему финансового анализа 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и подготовка отчета </a:t>
            </a:r>
          </a:p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157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EDF9F5-341B-8BA0-8843-A061C2B753E9}"/>
              </a:ext>
            </a:extLst>
          </p:cNvPr>
          <p:cNvSpPr txBox="1"/>
          <p:nvPr/>
        </p:nvSpPr>
        <p:spPr>
          <a:xfrm>
            <a:off x="2681221" y="1238785"/>
            <a:ext cx="6829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план–график работы над проектом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C8CA5DE-1D7C-3B9F-6C46-7913F947E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821765"/>
              </p:ext>
            </p:extLst>
          </p:nvPr>
        </p:nvGraphicFramePr>
        <p:xfrm>
          <a:off x="1679037" y="2100580"/>
          <a:ext cx="8833924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745">
                  <a:extLst>
                    <a:ext uri="{9D8B030D-6E8A-4147-A177-3AD203B41FA5}">
                      <a16:colId xmlns:a16="http://schemas.microsoft.com/office/drawing/2014/main" val="652735457"/>
                    </a:ext>
                  </a:extLst>
                </a:gridCol>
                <a:gridCol w="7338179">
                  <a:extLst>
                    <a:ext uri="{9D8B030D-6E8A-4147-A177-3AD203B41FA5}">
                      <a16:colId xmlns:a16="http://schemas.microsoft.com/office/drawing/2014/main" val="41777722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50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Подписание договора с организацией для прохождения производственной практики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16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и направление необходимых документов для утверждения выбранной организации на кафедру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6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10.06-13.07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Прохождение практики на базе организации, ознакомление с внутренними бизнес-процессами, изучение финансовой отчетности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7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06.07-13.07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и сдача отчета о прохождении практики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51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71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96630F-1C6D-6902-F784-6A5872AD2CC3}"/>
              </a:ext>
            </a:extLst>
          </p:cNvPr>
          <p:cNvSpPr txBox="1"/>
          <p:nvPr/>
        </p:nvSpPr>
        <p:spPr>
          <a:xfrm>
            <a:off x="3486764" y="1222457"/>
            <a:ext cx="52184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результаты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CA75B-1D88-3AEC-3F1C-8ABA260B2B2D}"/>
              </a:ext>
            </a:extLst>
          </p:cNvPr>
          <p:cNvSpPr txBox="1"/>
          <p:nvPr/>
        </p:nvSpPr>
        <p:spPr>
          <a:xfrm>
            <a:off x="1056078" y="1892914"/>
            <a:ext cx="10079841" cy="2120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6565" indent="450215" algn="just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ходе практики мною были выполнены следующие цели и задачи: были получены профессиональные умения и навыки по сбору, анализу и обработке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данных,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необходимых</a:t>
            </a:r>
            <a:r>
              <a:rPr lang="ru-RU" sz="18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решения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профессиональных</a:t>
            </a:r>
            <a:r>
              <a:rPr lang="ru-RU" sz="18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основе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типовых методик, изучены особенности деятельности ООО «Фортуна-ДВ», проанализированы результаты хозяйственной деятельности организации. </a:t>
            </a:r>
            <a:endParaRPr lang="ru-RU" sz="1800" kern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298121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{AA1B4ACF-66D9-D441-B764-00ABD7FC4152}tf10001119</Template>
  <TotalTime>65</TotalTime>
  <Words>400</Words>
  <Application>Microsoft Macintosh PowerPoint</Application>
  <PresentationFormat>Широкоэкранный</PresentationFormat>
  <Paragraphs>51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kat-mkk@yandex.ru</dc:creator>
  <cp:lastModifiedBy>kat-mkk@yandex.ru</cp:lastModifiedBy>
  <cp:revision>2</cp:revision>
  <dcterms:created xsi:type="dcterms:W3CDTF">2024-07-09T14:36:19Z</dcterms:created>
  <dcterms:modified xsi:type="dcterms:W3CDTF">2024-07-10T02:46:41Z</dcterms:modified>
</cp:coreProperties>
</file>