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5" r:id="rId1"/>
  </p:sldMasterIdLst>
  <p:notesMasterIdLst>
    <p:notesMasterId r:id="rId17"/>
  </p:notesMasterIdLst>
  <p:sldIdLst>
    <p:sldId id="256" r:id="rId2"/>
    <p:sldId id="257" r:id="rId3"/>
    <p:sldId id="258" r:id="rId4"/>
    <p:sldId id="291" r:id="rId5"/>
    <p:sldId id="266" r:id="rId6"/>
    <p:sldId id="264" r:id="rId7"/>
    <p:sldId id="265" r:id="rId8"/>
    <p:sldId id="268" r:id="rId9"/>
    <p:sldId id="274" r:id="rId10"/>
    <p:sldId id="280" r:id="rId11"/>
    <p:sldId id="262" r:id="rId12"/>
    <p:sldId id="276" r:id="rId13"/>
    <p:sldId id="296" r:id="rId14"/>
    <p:sldId id="261" r:id="rId15"/>
    <p:sldId id="292" r:id="rId16"/>
  </p:sldIdLst>
  <p:sldSz cx="9144000" cy="5143500" type="screen16x9"/>
  <p:notesSz cx="6858000" cy="9144000"/>
  <p:embeddedFontLst>
    <p:embeddedFont>
      <p:font typeface="Exo 2" panose="020B0604020202020204" charset="-52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Быстрова" initials="АБ" lastIdx="1" clrIdx="0">
    <p:extLst>
      <p:ext uri="{19B8F6BF-5375-455C-9EA6-DF929625EA0E}">
        <p15:presenceInfo xmlns:p15="http://schemas.microsoft.com/office/powerpoint/2012/main" userId="051dcd7b90e884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24BB75-8BF3-4AA3-B57F-9B9EDAF645C8}">
  <a:tblStyle styleId="{D324BB75-8BF3-4AA3-B57F-9B9EDAF645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8" name="Google Shape;4058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3" name="Google Shape;5903;gf7a39de043_2_5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4" name="Google Shape;5904;gf7a39de043_2_5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9" name="Google Shape;4749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0" name="Google Shape;4750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" name="Google Shape;5498;g12b6dfd8ab3_0_1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9" name="Google Shape;5499;g12b6dfd8ab3_0_1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2" name="Google Shape;6972;gf7a39de043_2_5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3" name="Google Shape;6973;gf7a39de043_2_5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3" name="Google Shape;4613;gf1f4fd536a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4" name="Google Shape;4614;gf1f4fd536a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1" name="Google Shape;6741;gf80a20933f_0_4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2" name="Google Shape;6742;gf80a20933f_0_4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2" name="Google Shape;4292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3" name="Google Shape;4293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1" name="Google Shape;4361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2" name="Google Shape;4362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7" name="Google Shape;6607;gf7a39de043_2_5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8" name="Google Shape;6608;gf7a39de043_2_5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8" name="Google Shape;5198;gf7a39de043_2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9" name="Google Shape;5199;gf7a39de043_2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8" name="Google Shape;4918;g12b6dfd8ab3_0_1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9" name="Google Shape;4919;g12b6dfd8ab3_0_1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6" name="Google Shape;5156;gf7a39de043_2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7" name="Google Shape;5157;gf7a39de043_2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8" name="Google Shape;5238;gf7a39de043_2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9" name="Google Shape;5239;gf7a39de043_2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5" name="Google Shape;5475;g12b6dfd8ab3_0_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6" name="Google Shape;5476;g12b6dfd8ab3_0_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062406">
            <a:off x="-1571272" y="-173056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7186165" y="254855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281533" y="-10068"/>
            <a:ext cx="2862466" cy="1695774"/>
            <a:chOff x="238125" y="3383650"/>
            <a:chExt cx="1287775" cy="762900"/>
          </a:xfrm>
        </p:grpSpPr>
        <p:sp>
          <p:nvSpPr>
            <p:cNvPr id="12" name="Google Shape;12;p2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16" name="Google Shape;16;p2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10800000">
            <a:off x="1777113" y="695676"/>
            <a:ext cx="5900038" cy="3634698"/>
            <a:chOff x="6012925" y="2964625"/>
            <a:chExt cx="1368950" cy="1009975"/>
          </a:xfrm>
        </p:grpSpPr>
        <p:sp>
          <p:nvSpPr>
            <p:cNvPr id="19" name="Google Shape;19;p2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891488" y="1556968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2622575" y="3190600"/>
            <a:ext cx="389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7664899" y="1459525"/>
            <a:ext cx="894076" cy="666865"/>
            <a:chOff x="7664899" y="1459525"/>
            <a:chExt cx="894076" cy="666865"/>
          </a:xfrm>
        </p:grpSpPr>
        <p:sp>
          <p:nvSpPr>
            <p:cNvPr id="27" name="Google Shape;27;p2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" name="Google Shape;58;p2"/>
          <p:cNvGrpSpPr/>
          <p:nvPr/>
        </p:nvGrpSpPr>
        <p:grpSpPr>
          <a:xfrm>
            <a:off x="513430" y="1075376"/>
            <a:ext cx="860090" cy="986678"/>
            <a:chOff x="513430" y="1075376"/>
            <a:chExt cx="860090" cy="986678"/>
          </a:xfrm>
        </p:grpSpPr>
        <p:sp>
          <p:nvSpPr>
            <p:cNvPr id="59" name="Google Shape;59;p2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2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" name="Google Shape;89;p2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2"/>
          <p:cNvSpPr/>
          <p:nvPr/>
        </p:nvSpPr>
        <p:spPr>
          <a:xfrm>
            <a:off x="3111240" y="422594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5914958" y="87644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2429650" y="4481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5559477" y="422596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9" name="Google Shape;1619;p28"/>
          <p:cNvGrpSpPr/>
          <p:nvPr/>
        </p:nvGrpSpPr>
        <p:grpSpPr>
          <a:xfrm rot="10800000">
            <a:off x="408372" y="317862"/>
            <a:ext cx="8637390" cy="5321053"/>
            <a:chOff x="6012925" y="2964625"/>
            <a:chExt cx="1368950" cy="1009975"/>
          </a:xfrm>
        </p:grpSpPr>
        <p:sp>
          <p:nvSpPr>
            <p:cNvPr id="1620" name="Google Shape;1620;p28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8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28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28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4" name="Google Shape;1624;p28"/>
          <p:cNvGrpSpPr/>
          <p:nvPr/>
        </p:nvGrpSpPr>
        <p:grpSpPr>
          <a:xfrm rot="5400000">
            <a:off x="7718171" y="-484217"/>
            <a:ext cx="970042" cy="1918341"/>
            <a:chOff x="961675" y="1958725"/>
            <a:chExt cx="563225" cy="1113825"/>
          </a:xfrm>
        </p:grpSpPr>
        <p:sp>
          <p:nvSpPr>
            <p:cNvPr id="1625" name="Google Shape;1625;p28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28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7" name="Google Shape;1627;p28"/>
          <p:cNvGrpSpPr/>
          <p:nvPr/>
        </p:nvGrpSpPr>
        <p:grpSpPr>
          <a:xfrm rot="10800000">
            <a:off x="-14209" y="3449289"/>
            <a:ext cx="2862466" cy="1695774"/>
            <a:chOff x="238125" y="3383650"/>
            <a:chExt cx="1287775" cy="762900"/>
          </a:xfrm>
        </p:grpSpPr>
        <p:sp>
          <p:nvSpPr>
            <p:cNvPr id="1628" name="Google Shape;1628;p28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28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8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1" name="Google Shape;1631;p28"/>
          <p:cNvSpPr/>
          <p:nvPr/>
        </p:nvSpPr>
        <p:spPr>
          <a:xfrm rot="10800000" flipH="1">
            <a:off x="-1210001" y="-634185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2" name="Google Shape;1632;p28"/>
          <p:cNvSpPr/>
          <p:nvPr/>
        </p:nvSpPr>
        <p:spPr>
          <a:xfrm rot="5737594">
            <a:off x="7708987" y="3166409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3" name="Google Shape;16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34" name="Google Shape;1634;p28"/>
          <p:cNvSpPr txBox="1">
            <a:spLocks noGrp="1"/>
          </p:cNvSpPr>
          <p:nvPr>
            <p:ph type="title" idx="2"/>
          </p:nvPr>
        </p:nvSpPr>
        <p:spPr>
          <a:xfrm>
            <a:off x="1265650" y="1533720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35" name="Google Shape;1635;p28"/>
          <p:cNvSpPr txBox="1">
            <a:spLocks noGrp="1"/>
          </p:cNvSpPr>
          <p:nvPr>
            <p:ph type="subTitle" idx="1"/>
          </p:nvPr>
        </p:nvSpPr>
        <p:spPr>
          <a:xfrm>
            <a:off x="1265650" y="1967816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6" name="Google Shape;1636;p28"/>
          <p:cNvSpPr txBox="1">
            <a:spLocks noGrp="1"/>
          </p:cNvSpPr>
          <p:nvPr>
            <p:ph type="title" idx="3"/>
          </p:nvPr>
        </p:nvSpPr>
        <p:spPr>
          <a:xfrm>
            <a:off x="3577514" y="1533720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37" name="Google Shape;1637;p28"/>
          <p:cNvSpPr txBox="1">
            <a:spLocks noGrp="1"/>
          </p:cNvSpPr>
          <p:nvPr>
            <p:ph type="subTitle" idx="4"/>
          </p:nvPr>
        </p:nvSpPr>
        <p:spPr>
          <a:xfrm>
            <a:off x="3577513" y="1967808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8" name="Google Shape;1638;p28"/>
          <p:cNvSpPr txBox="1">
            <a:spLocks noGrp="1"/>
          </p:cNvSpPr>
          <p:nvPr>
            <p:ph type="title" idx="5"/>
          </p:nvPr>
        </p:nvSpPr>
        <p:spPr>
          <a:xfrm>
            <a:off x="1265650" y="3113530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39" name="Google Shape;1639;p28"/>
          <p:cNvSpPr txBox="1">
            <a:spLocks noGrp="1"/>
          </p:cNvSpPr>
          <p:nvPr>
            <p:ph type="subTitle" idx="6"/>
          </p:nvPr>
        </p:nvSpPr>
        <p:spPr>
          <a:xfrm>
            <a:off x="1265650" y="3547644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0" name="Google Shape;1640;p28"/>
          <p:cNvSpPr txBox="1">
            <a:spLocks noGrp="1"/>
          </p:cNvSpPr>
          <p:nvPr>
            <p:ph type="title" idx="7"/>
          </p:nvPr>
        </p:nvSpPr>
        <p:spPr>
          <a:xfrm>
            <a:off x="3577514" y="3113523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1" name="Google Shape;1641;p28"/>
          <p:cNvSpPr txBox="1">
            <a:spLocks noGrp="1"/>
          </p:cNvSpPr>
          <p:nvPr>
            <p:ph type="subTitle" idx="8"/>
          </p:nvPr>
        </p:nvSpPr>
        <p:spPr>
          <a:xfrm>
            <a:off x="3577513" y="3547629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2" name="Google Shape;1642;p28"/>
          <p:cNvSpPr txBox="1">
            <a:spLocks noGrp="1"/>
          </p:cNvSpPr>
          <p:nvPr>
            <p:ph type="title" idx="9"/>
          </p:nvPr>
        </p:nvSpPr>
        <p:spPr>
          <a:xfrm>
            <a:off x="5889403" y="1533720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3" name="Google Shape;1643;p28"/>
          <p:cNvSpPr txBox="1">
            <a:spLocks noGrp="1"/>
          </p:cNvSpPr>
          <p:nvPr>
            <p:ph type="subTitle" idx="13"/>
          </p:nvPr>
        </p:nvSpPr>
        <p:spPr>
          <a:xfrm>
            <a:off x="5889402" y="1967808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4" name="Google Shape;1644;p28"/>
          <p:cNvSpPr txBox="1">
            <a:spLocks noGrp="1"/>
          </p:cNvSpPr>
          <p:nvPr>
            <p:ph type="title" idx="14"/>
          </p:nvPr>
        </p:nvSpPr>
        <p:spPr>
          <a:xfrm>
            <a:off x="5889403" y="3113523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5" name="Google Shape;1645;p28"/>
          <p:cNvSpPr txBox="1">
            <a:spLocks noGrp="1"/>
          </p:cNvSpPr>
          <p:nvPr>
            <p:ph type="subTitle" idx="15"/>
          </p:nvPr>
        </p:nvSpPr>
        <p:spPr>
          <a:xfrm>
            <a:off x="5889402" y="3547629"/>
            <a:ext cx="1989000" cy="7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6" name="Google Shape;1646;p28"/>
          <p:cNvSpPr/>
          <p:nvPr/>
        </p:nvSpPr>
        <p:spPr>
          <a:xfrm>
            <a:off x="134040" y="34390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7" name="Google Shape;1647;p28"/>
          <p:cNvGrpSpPr/>
          <p:nvPr/>
        </p:nvGrpSpPr>
        <p:grpSpPr>
          <a:xfrm>
            <a:off x="8375462" y="1456400"/>
            <a:ext cx="475779" cy="475800"/>
            <a:chOff x="1460350" y="2402425"/>
            <a:chExt cx="208950" cy="208950"/>
          </a:xfrm>
        </p:grpSpPr>
        <p:sp>
          <p:nvSpPr>
            <p:cNvPr id="1648" name="Google Shape;1648;p2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2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2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2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2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6" name="Google Shape;1676;p28"/>
          <p:cNvGrpSpPr/>
          <p:nvPr/>
        </p:nvGrpSpPr>
        <p:grpSpPr>
          <a:xfrm>
            <a:off x="508712" y="1266451"/>
            <a:ext cx="434073" cy="434094"/>
            <a:chOff x="1460350" y="2402425"/>
            <a:chExt cx="208950" cy="208950"/>
          </a:xfrm>
        </p:grpSpPr>
        <p:sp>
          <p:nvSpPr>
            <p:cNvPr id="1677" name="Google Shape;1677;p2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2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2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2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2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2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5" name="Google Shape;1705;p28"/>
          <p:cNvSpPr/>
          <p:nvPr/>
        </p:nvSpPr>
        <p:spPr>
          <a:xfrm>
            <a:off x="8375665" y="4167270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28"/>
          <p:cNvSpPr/>
          <p:nvPr/>
        </p:nvSpPr>
        <p:spPr>
          <a:xfrm rot="10800000">
            <a:off x="7305444" y="4634608"/>
            <a:ext cx="1088231" cy="696101"/>
          </a:xfrm>
          <a:custGeom>
            <a:avLst/>
            <a:gdLst/>
            <a:ahLst/>
            <a:cxnLst/>
            <a:rect l="l" t="t" r="r" b="b"/>
            <a:pathLst>
              <a:path w="6899" h="5285" extrusionOk="0">
                <a:moveTo>
                  <a:pt x="5386" y="0"/>
                </a:moveTo>
                <a:lnTo>
                  <a:pt x="5063" y="21"/>
                </a:lnTo>
                <a:lnTo>
                  <a:pt x="4720" y="81"/>
                </a:lnTo>
                <a:lnTo>
                  <a:pt x="4357" y="162"/>
                </a:lnTo>
                <a:lnTo>
                  <a:pt x="3974" y="283"/>
                </a:lnTo>
                <a:lnTo>
                  <a:pt x="3591" y="444"/>
                </a:lnTo>
                <a:lnTo>
                  <a:pt x="3207" y="626"/>
                </a:lnTo>
                <a:lnTo>
                  <a:pt x="2804" y="827"/>
                </a:lnTo>
                <a:lnTo>
                  <a:pt x="2401" y="1090"/>
                </a:lnTo>
                <a:lnTo>
                  <a:pt x="1997" y="1372"/>
                </a:lnTo>
                <a:lnTo>
                  <a:pt x="1796" y="1533"/>
                </a:lnTo>
                <a:lnTo>
                  <a:pt x="1614" y="1695"/>
                </a:lnTo>
                <a:lnTo>
                  <a:pt x="1271" y="2017"/>
                </a:lnTo>
                <a:lnTo>
                  <a:pt x="969" y="2380"/>
                </a:lnTo>
                <a:lnTo>
                  <a:pt x="707" y="2743"/>
                </a:lnTo>
                <a:lnTo>
                  <a:pt x="485" y="3106"/>
                </a:lnTo>
                <a:lnTo>
                  <a:pt x="323" y="3469"/>
                </a:lnTo>
                <a:lnTo>
                  <a:pt x="182" y="3812"/>
                </a:lnTo>
                <a:lnTo>
                  <a:pt x="81" y="4135"/>
                </a:lnTo>
                <a:lnTo>
                  <a:pt x="21" y="4438"/>
                </a:lnTo>
                <a:lnTo>
                  <a:pt x="1" y="4700"/>
                </a:lnTo>
                <a:lnTo>
                  <a:pt x="1" y="4922"/>
                </a:lnTo>
                <a:lnTo>
                  <a:pt x="61" y="5103"/>
                </a:lnTo>
                <a:lnTo>
                  <a:pt x="81" y="5164"/>
                </a:lnTo>
                <a:lnTo>
                  <a:pt x="122" y="5224"/>
                </a:lnTo>
                <a:lnTo>
                  <a:pt x="182" y="5264"/>
                </a:lnTo>
                <a:lnTo>
                  <a:pt x="243" y="5285"/>
                </a:lnTo>
                <a:lnTo>
                  <a:pt x="384" y="5285"/>
                </a:lnTo>
                <a:lnTo>
                  <a:pt x="485" y="5244"/>
                </a:lnTo>
                <a:lnTo>
                  <a:pt x="565" y="5184"/>
                </a:lnTo>
                <a:lnTo>
                  <a:pt x="767" y="5043"/>
                </a:lnTo>
                <a:lnTo>
                  <a:pt x="989" y="4861"/>
                </a:lnTo>
                <a:lnTo>
                  <a:pt x="1493" y="4377"/>
                </a:lnTo>
                <a:lnTo>
                  <a:pt x="2078" y="3792"/>
                </a:lnTo>
                <a:lnTo>
                  <a:pt x="2401" y="3469"/>
                </a:lnTo>
                <a:lnTo>
                  <a:pt x="2764" y="3127"/>
                </a:lnTo>
                <a:lnTo>
                  <a:pt x="3167" y="2804"/>
                </a:lnTo>
                <a:lnTo>
                  <a:pt x="3591" y="2461"/>
                </a:lnTo>
                <a:lnTo>
                  <a:pt x="4034" y="2118"/>
                </a:lnTo>
                <a:lnTo>
                  <a:pt x="4539" y="1795"/>
                </a:lnTo>
                <a:lnTo>
                  <a:pt x="5063" y="1493"/>
                </a:lnTo>
                <a:lnTo>
                  <a:pt x="5628" y="1190"/>
                </a:lnTo>
                <a:lnTo>
                  <a:pt x="6253" y="928"/>
                </a:lnTo>
                <a:lnTo>
                  <a:pt x="6898" y="686"/>
                </a:lnTo>
                <a:lnTo>
                  <a:pt x="6838" y="585"/>
                </a:lnTo>
                <a:lnTo>
                  <a:pt x="6777" y="505"/>
                </a:lnTo>
                <a:lnTo>
                  <a:pt x="6616" y="343"/>
                </a:lnTo>
                <a:lnTo>
                  <a:pt x="6434" y="202"/>
                </a:lnTo>
                <a:lnTo>
                  <a:pt x="6213" y="101"/>
                </a:lnTo>
                <a:lnTo>
                  <a:pt x="5971" y="41"/>
                </a:lnTo>
                <a:lnTo>
                  <a:pt x="568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7_1">
    <p:spTree>
      <p:nvGrpSpPr>
        <p:cNvPr id="1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8" name="Google Shape;1708;p29"/>
          <p:cNvGrpSpPr/>
          <p:nvPr/>
        </p:nvGrpSpPr>
        <p:grpSpPr>
          <a:xfrm>
            <a:off x="6518828" y="-116506"/>
            <a:ext cx="2862466" cy="1695774"/>
            <a:chOff x="238125" y="3383650"/>
            <a:chExt cx="1287775" cy="762900"/>
          </a:xfrm>
        </p:grpSpPr>
        <p:sp>
          <p:nvSpPr>
            <p:cNvPr id="1709" name="Google Shape;1709;p2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2" name="Google Shape;1712;p29"/>
          <p:cNvSpPr/>
          <p:nvPr/>
        </p:nvSpPr>
        <p:spPr>
          <a:xfrm rot="-5062343">
            <a:off x="-1605110" y="-857652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3" name="Google Shape;1713;p29"/>
          <p:cNvGrpSpPr/>
          <p:nvPr/>
        </p:nvGrpSpPr>
        <p:grpSpPr>
          <a:xfrm rot="-5400000">
            <a:off x="288754" y="3700871"/>
            <a:ext cx="970042" cy="1918341"/>
            <a:chOff x="961675" y="1958725"/>
            <a:chExt cx="563225" cy="1113825"/>
          </a:xfrm>
        </p:grpSpPr>
        <p:sp>
          <p:nvSpPr>
            <p:cNvPr id="1714" name="Google Shape;1714;p2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6" name="Google Shape;1716;p29"/>
          <p:cNvSpPr/>
          <p:nvPr/>
        </p:nvSpPr>
        <p:spPr>
          <a:xfrm rot="5400000">
            <a:off x="7302668" y="2585421"/>
            <a:ext cx="3455959" cy="3444615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29"/>
          <p:cNvSpPr/>
          <p:nvPr/>
        </p:nvSpPr>
        <p:spPr>
          <a:xfrm>
            <a:off x="243088" y="1375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8" name="Google Shape;1718;p29"/>
          <p:cNvGrpSpPr/>
          <p:nvPr/>
        </p:nvGrpSpPr>
        <p:grpSpPr>
          <a:xfrm>
            <a:off x="8854712" y="4509800"/>
            <a:ext cx="475779" cy="475800"/>
            <a:chOff x="1460350" y="2402425"/>
            <a:chExt cx="208950" cy="208950"/>
          </a:xfrm>
        </p:grpSpPr>
        <p:sp>
          <p:nvSpPr>
            <p:cNvPr id="1719" name="Google Shape;1719;p2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2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7" name="Google Shape;1747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48" name="Google Shape;1748;p29"/>
          <p:cNvSpPr txBox="1">
            <a:spLocks noGrp="1"/>
          </p:cNvSpPr>
          <p:nvPr>
            <p:ph type="title" idx="2"/>
          </p:nvPr>
        </p:nvSpPr>
        <p:spPr>
          <a:xfrm>
            <a:off x="720000" y="1312395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49" name="Google Shape;1749;p29"/>
          <p:cNvSpPr txBox="1">
            <a:spLocks noGrp="1"/>
          </p:cNvSpPr>
          <p:nvPr>
            <p:ph type="subTitle" idx="1"/>
          </p:nvPr>
        </p:nvSpPr>
        <p:spPr>
          <a:xfrm>
            <a:off x="720000" y="1746483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0" name="Google Shape;1750;p29"/>
          <p:cNvSpPr txBox="1">
            <a:spLocks noGrp="1"/>
          </p:cNvSpPr>
          <p:nvPr>
            <p:ph type="title" idx="3"/>
          </p:nvPr>
        </p:nvSpPr>
        <p:spPr>
          <a:xfrm>
            <a:off x="720001" y="2437245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1" name="Google Shape;1751;p29"/>
          <p:cNvSpPr txBox="1">
            <a:spLocks noGrp="1"/>
          </p:cNvSpPr>
          <p:nvPr>
            <p:ph type="subTitle" idx="4"/>
          </p:nvPr>
        </p:nvSpPr>
        <p:spPr>
          <a:xfrm>
            <a:off x="720000" y="2871327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2" name="Google Shape;1752;p29"/>
          <p:cNvSpPr txBox="1">
            <a:spLocks noGrp="1"/>
          </p:cNvSpPr>
          <p:nvPr>
            <p:ph type="title" idx="5"/>
          </p:nvPr>
        </p:nvSpPr>
        <p:spPr>
          <a:xfrm>
            <a:off x="6435000" y="1312393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3" name="Google Shape;1753;p29"/>
          <p:cNvSpPr txBox="1">
            <a:spLocks noGrp="1"/>
          </p:cNvSpPr>
          <p:nvPr>
            <p:ph type="subTitle" idx="6"/>
          </p:nvPr>
        </p:nvSpPr>
        <p:spPr>
          <a:xfrm>
            <a:off x="6435000" y="1746500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4" name="Google Shape;1754;p29"/>
          <p:cNvSpPr txBox="1">
            <a:spLocks noGrp="1"/>
          </p:cNvSpPr>
          <p:nvPr>
            <p:ph type="title" idx="7"/>
          </p:nvPr>
        </p:nvSpPr>
        <p:spPr>
          <a:xfrm>
            <a:off x="6435001" y="2437248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5" name="Google Shape;1755;p29"/>
          <p:cNvSpPr txBox="1">
            <a:spLocks noGrp="1"/>
          </p:cNvSpPr>
          <p:nvPr>
            <p:ph type="subTitle" idx="8"/>
          </p:nvPr>
        </p:nvSpPr>
        <p:spPr>
          <a:xfrm>
            <a:off x="6435000" y="2871351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29"/>
          <p:cNvSpPr txBox="1">
            <a:spLocks noGrp="1"/>
          </p:cNvSpPr>
          <p:nvPr>
            <p:ph type="title" idx="9"/>
          </p:nvPr>
        </p:nvSpPr>
        <p:spPr>
          <a:xfrm>
            <a:off x="720003" y="3562095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7" name="Google Shape;1757;p29"/>
          <p:cNvSpPr txBox="1">
            <a:spLocks noGrp="1"/>
          </p:cNvSpPr>
          <p:nvPr>
            <p:ph type="subTitle" idx="13"/>
          </p:nvPr>
        </p:nvSpPr>
        <p:spPr>
          <a:xfrm>
            <a:off x="720001" y="3996177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29"/>
          <p:cNvSpPr txBox="1">
            <a:spLocks noGrp="1"/>
          </p:cNvSpPr>
          <p:nvPr>
            <p:ph type="title" idx="14"/>
          </p:nvPr>
        </p:nvSpPr>
        <p:spPr>
          <a:xfrm>
            <a:off x="6440703" y="3562098"/>
            <a:ext cx="1989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9" name="Google Shape;1759;p29"/>
          <p:cNvSpPr txBox="1">
            <a:spLocks noGrp="1"/>
          </p:cNvSpPr>
          <p:nvPr>
            <p:ph type="subTitle" idx="15"/>
          </p:nvPr>
        </p:nvSpPr>
        <p:spPr>
          <a:xfrm>
            <a:off x="6440701" y="3996201"/>
            <a:ext cx="198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110" name="Google Shape;2110;p36"/>
          <p:cNvGrpSpPr/>
          <p:nvPr/>
        </p:nvGrpSpPr>
        <p:grpSpPr>
          <a:xfrm rot="10800000" flipH="1">
            <a:off x="6691758" y="3468233"/>
            <a:ext cx="2862466" cy="1695774"/>
            <a:chOff x="238125" y="3383650"/>
            <a:chExt cx="1287775" cy="762900"/>
          </a:xfrm>
        </p:grpSpPr>
        <p:sp>
          <p:nvSpPr>
            <p:cNvPr id="2111" name="Google Shape;2111;p36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6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6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4" name="Google Shape;2114;p36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2115" name="Google Shape;2115;p36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6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7" name="Google Shape;2117;p36"/>
          <p:cNvSpPr/>
          <p:nvPr/>
        </p:nvSpPr>
        <p:spPr>
          <a:xfrm>
            <a:off x="-152687" y="44629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8" name="Google Shape;2118;p36"/>
          <p:cNvGrpSpPr/>
          <p:nvPr/>
        </p:nvGrpSpPr>
        <p:grpSpPr>
          <a:xfrm>
            <a:off x="-198288" y="1445825"/>
            <a:ext cx="475779" cy="475800"/>
            <a:chOff x="1460350" y="2402425"/>
            <a:chExt cx="208950" cy="208950"/>
          </a:xfrm>
        </p:grpSpPr>
        <p:sp>
          <p:nvSpPr>
            <p:cNvPr id="2119" name="Google Shape;2119;p3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6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6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6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6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6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6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6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7" name="Google Shape;2147;p36"/>
          <p:cNvGrpSpPr/>
          <p:nvPr/>
        </p:nvGrpSpPr>
        <p:grpSpPr>
          <a:xfrm rot="3427705">
            <a:off x="3096928" y="4999029"/>
            <a:ext cx="340783" cy="340829"/>
            <a:chOff x="1460350" y="2402425"/>
            <a:chExt cx="208950" cy="208950"/>
          </a:xfrm>
        </p:grpSpPr>
        <p:sp>
          <p:nvSpPr>
            <p:cNvPr id="2148" name="Google Shape;2148;p3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6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6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6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6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6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6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6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6" name="Google Shape;2176;p36"/>
          <p:cNvSpPr/>
          <p:nvPr/>
        </p:nvSpPr>
        <p:spPr>
          <a:xfrm>
            <a:off x="8850715" y="9340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7" name="Google Shape;2177;p36"/>
          <p:cNvSpPr/>
          <p:nvPr/>
        </p:nvSpPr>
        <p:spPr>
          <a:xfrm>
            <a:off x="5433965" y="-189818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_ONLY_3_1_1_1"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40"/>
          <p:cNvSpPr/>
          <p:nvPr/>
        </p:nvSpPr>
        <p:spPr>
          <a:xfrm rot="4888043">
            <a:off x="-2265064" y="-897285"/>
            <a:ext cx="3530418" cy="3518829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40"/>
          <p:cNvSpPr/>
          <p:nvPr/>
        </p:nvSpPr>
        <p:spPr>
          <a:xfrm rot="-1522041" flipH="1">
            <a:off x="7304887" y="192826"/>
            <a:ext cx="3643298" cy="4917943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6" name="Google Shape;2366;p40"/>
          <p:cNvGrpSpPr/>
          <p:nvPr/>
        </p:nvGrpSpPr>
        <p:grpSpPr>
          <a:xfrm rot="-5400000">
            <a:off x="961917" y="3166251"/>
            <a:ext cx="941318" cy="3013119"/>
            <a:chOff x="961675" y="1958725"/>
            <a:chExt cx="563225" cy="1113825"/>
          </a:xfrm>
        </p:grpSpPr>
        <p:sp>
          <p:nvSpPr>
            <p:cNvPr id="2367" name="Google Shape;2367;p40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0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9" name="Google Shape;2369;p40"/>
          <p:cNvSpPr/>
          <p:nvPr/>
        </p:nvSpPr>
        <p:spPr>
          <a:xfrm>
            <a:off x="6827340" y="-168843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40"/>
          <p:cNvSpPr/>
          <p:nvPr/>
        </p:nvSpPr>
        <p:spPr>
          <a:xfrm>
            <a:off x="934888" y="812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1" name="Google Shape;2371;p40"/>
          <p:cNvGrpSpPr/>
          <p:nvPr/>
        </p:nvGrpSpPr>
        <p:grpSpPr>
          <a:xfrm>
            <a:off x="143937" y="2736600"/>
            <a:ext cx="475779" cy="475800"/>
            <a:chOff x="1460350" y="2402425"/>
            <a:chExt cx="208950" cy="208950"/>
          </a:xfrm>
        </p:grpSpPr>
        <p:sp>
          <p:nvSpPr>
            <p:cNvPr id="2372" name="Google Shape;2372;p4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0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0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0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0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0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0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0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0" name="Google Shape;2400;p40"/>
          <p:cNvSpPr/>
          <p:nvPr/>
        </p:nvSpPr>
        <p:spPr>
          <a:xfrm>
            <a:off x="4524240" y="46273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01" name="Google Shape;2401;p40"/>
          <p:cNvGrpSpPr/>
          <p:nvPr/>
        </p:nvGrpSpPr>
        <p:grpSpPr>
          <a:xfrm>
            <a:off x="8504904" y="1369330"/>
            <a:ext cx="465708" cy="465770"/>
            <a:chOff x="1460350" y="2402425"/>
            <a:chExt cx="208950" cy="208950"/>
          </a:xfrm>
        </p:grpSpPr>
        <p:sp>
          <p:nvSpPr>
            <p:cNvPr id="2402" name="Google Shape;2402;p4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0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0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0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0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0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0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0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" name="Google Shape;2908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909" name="Google Shape;2909;p49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2357075" y="1800192"/>
            <a:ext cx="21459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10" name="Google Shape;2910;p49"/>
          <p:cNvSpPr txBox="1">
            <a:spLocks noGrp="1"/>
          </p:cNvSpPr>
          <p:nvPr>
            <p:ph type="subTitle" idx="1"/>
          </p:nvPr>
        </p:nvSpPr>
        <p:spPr>
          <a:xfrm>
            <a:off x="2326688" y="2183322"/>
            <a:ext cx="2206500" cy="61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1" name="Google Shape;2911;p49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4668850" y="1800192"/>
            <a:ext cx="2090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12" name="Google Shape;2912;p49"/>
          <p:cNvSpPr txBox="1">
            <a:spLocks noGrp="1"/>
          </p:cNvSpPr>
          <p:nvPr>
            <p:ph type="subTitle" idx="4"/>
          </p:nvPr>
        </p:nvSpPr>
        <p:spPr>
          <a:xfrm>
            <a:off x="4610812" y="2183322"/>
            <a:ext cx="2206500" cy="61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3" name="Google Shape;2913;p49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2357075" y="3385992"/>
            <a:ext cx="21459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14" name="Google Shape;2914;p49"/>
          <p:cNvSpPr txBox="1">
            <a:spLocks noGrp="1"/>
          </p:cNvSpPr>
          <p:nvPr>
            <p:ph type="subTitle" idx="6"/>
          </p:nvPr>
        </p:nvSpPr>
        <p:spPr>
          <a:xfrm>
            <a:off x="2326688" y="3769197"/>
            <a:ext cx="2206500" cy="61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5" name="Google Shape;2915;p49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4668850" y="3385992"/>
            <a:ext cx="2090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16" name="Google Shape;2916;p49"/>
          <p:cNvSpPr txBox="1">
            <a:spLocks noGrp="1"/>
          </p:cNvSpPr>
          <p:nvPr>
            <p:ph type="subTitle" idx="8"/>
          </p:nvPr>
        </p:nvSpPr>
        <p:spPr>
          <a:xfrm>
            <a:off x="4610812" y="3769197"/>
            <a:ext cx="2206500" cy="61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7" name="Google Shape;2917;p49"/>
          <p:cNvSpPr/>
          <p:nvPr/>
        </p:nvSpPr>
        <p:spPr>
          <a:xfrm flipH="1">
            <a:off x="275102" y="190975"/>
            <a:ext cx="1224600" cy="14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18" name="Google Shape;2918;p49"/>
          <p:cNvGrpSpPr/>
          <p:nvPr/>
        </p:nvGrpSpPr>
        <p:grpSpPr>
          <a:xfrm flipH="1">
            <a:off x="-349932" y="7"/>
            <a:ext cx="2862466" cy="1695774"/>
            <a:chOff x="238125" y="3383650"/>
            <a:chExt cx="1287775" cy="762900"/>
          </a:xfrm>
        </p:grpSpPr>
        <p:sp>
          <p:nvSpPr>
            <p:cNvPr id="2919" name="Google Shape;2919;p4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2" name="Google Shape;2922;p49"/>
          <p:cNvSpPr/>
          <p:nvPr/>
        </p:nvSpPr>
        <p:spPr>
          <a:xfrm rot="5062343" flipH="1">
            <a:off x="7295771" y="-746227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3" name="Google Shape;2923;p49"/>
          <p:cNvSpPr/>
          <p:nvPr/>
        </p:nvSpPr>
        <p:spPr>
          <a:xfrm rot="-275769">
            <a:off x="-517850" y="3087677"/>
            <a:ext cx="2475700" cy="3341850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4" name="Google Shape;2924;p49"/>
          <p:cNvGrpSpPr/>
          <p:nvPr/>
        </p:nvGrpSpPr>
        <p:grpSpPr>
          <a:xfrm rot="5400000" flipH="1">
            <a:off x="7711841" y="3700871"/>
            <a:ext cx="970042" cy="1918341"/>
            <a:chOff x="961675" y="1958725"/>
            <a:chExt cx="563225" cy="1113825"/>
          </a:xfrm>
        </p:grpSpPr>
        <p:sp>
          <p:nvSpPr>
            <p:cNvPr id="2925" name="Google Shape;2925;p4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7" name="Google Shape;2927;p49"/>
          <p:cNvGrpSpPr/>
          <p:nvPr/>
        </p:nvGrpSpPr>
        <p:grpSpPr>
          <a:xfrm>
            <a:off x="8869812" y="2854975"/>
            <a:ext cx="475779" cy="475800"/>
            <a:chOff x="1460350" y="2402425"/>
            <a:chExt cx="208950" cy="208950"/>
          </a:xfrm>
        </p:grpSpPr>
        <p:sp>
          <p:nvSpPr>
            <p:cNvPr id="2928" name="Google Shape;2928;p4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6" name="Google Shape;2956;p49"/>
          <p:cNvGrpSpPr/>
          <p:nvPr/>
        </p:nvGrpSpPr>
        <p:grpSpPr>
          <a:xfrm rot="3427705">
            <a:off x="8370228" y="469054"/>
            <a:ext cx="340783" cy="340829"/>
            <a:chOff x="1460350" y="2402425"/>
            <a:chExt cx="208950" cy="208950"/>
          </a:xfrm>
        </p:grpSpPr>
        <p:sp>
          <p:nvSpPr>
            <p:cNvPr id="2957" name="Google Shape;2957;p4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85" name="Google Shape;2985;p49"/>
          <p:cNvSpPr/>
          <p:nvPr/>
        </p:nvSpPr>
        <p:spPr>
          <a:xfrm>
            <a:off x="6179065" y="46177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6" name="Google Shape;2986;p49"/>
          <p:cNvSpPr/>
          <p:nvPr/>
        </p:nvSpPr>
        <p:spPr>
          <a:xfrm>
            <a:off x="299290" y="41583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"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199" name="Google Shape;3199;p52"/>
          <p:cNvSpPr txBox="1">
            <a:spLocks noGrp="1"/>
          </p:cNvSpPr>
          <p:nvPr>
            <p:ph type="body" idx="1"/>
          </p:nvPr>
        </p:nvSpPr>
        <p:spPr>
          <a:xfrm>
            <a:off x="1109550" y="1500300"/>
            <a:ext cx="4101300" cy="25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00" name="Google Shape;3200;p52"/>
          <p:cNvSpPr/>
          <p:nvPr/>
        </p:nvSpPr>
        <p:spPr>
          <a:xfrm rot="-5062343">
            <a:off x="-1603730" y="-746227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1" name="Google Shape;3201;p52"/>
          <p:cNvGrpSpPr/>
          <p:nvPr/>
        </p:nvGrpSpPr>
        <p:grpSpPr>
          <a:xfrm>
            <a:off x="6294508" y="-10068"/>
            <a:ext cx="2862466" cy="1695774"/>
            <a:chOff x="238125" y="3383650"/>
            <a:chExt cx="1287775" cy="762900"/>
          </a:xfrm>
        </p:grpSpPr>
        <p:sp>
          <p:nvSpPr>
            <p:cNvPr id="3202" name="Google Shape;3202;p52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52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52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5" name="Google Shape;3205;p52"/>
          <p:cNvGrpSpPr/>
          <p:nvPr/>
        </p:nvGrpSpPr>
        <p:grpSpPr>
          <a:xfrm rot="-5400000">
            <a:off x="466159" y="3700871"/>
            <a:ext cx="970042" cy="1918341"/>
            <a:chOff x="961675" y="1958725"/>
            <a:chExt cx="563225" cy="1113825"/>
          </a:xfrm>
        </p:grpSpPr>
        <p:sp>
          <p:nvSpPr>
            <p:cNvPr id="3206" name="Google Shape;3206;p52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52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8" name="Google Shape;3208;p52"/>
          <p:cNvSpPr/>
          <p:nvPr/>
        </p:nvSpPr>
        <p:spPr>
          <a:xfrm>
            <a:off x="-310760" y="34916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9" name="Google Shape;3209;p52"/>
          <p:cNvSpPr/>
          <p:nvPr/>
        </p:nvSpPr>
        <p:spPr>
          <a:xfrm>
            <a:off x="638325" y="5494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0" name="Google Shape;3210;p52"/>
          <p:cNvSpPr/>
          <p:nvPr/>
        </p:nvSpPr>
        <p:spPr>
          <a:xfrm>
            <a:off x="4138490" y="43755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1" name="Google Shape;3211;p52"/>
          <p:cNvGrpSpPr/>
          <p:nvPr/>
        </p:nvGrpSpPr>
        <p:grpSpPr>
          <a:xfrm>
            <a:off x="8827737" y="3191575"/>
            <a:ext cx="475779" cy="475800"/>
            <a:chOff x="1460350" y="2402425"/>
            <a:chExt cx="208950" cy="208950"/>
          </a:xfrm>
        </p:grpSpPr>
        <p:sp>
          <p:nvSpPr>
            <p:cNvPr id="3212" name="Google Shape;3212;p5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5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5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5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5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5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5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5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5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5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5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5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5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5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5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5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5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4_1"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6" name="Google Shape;3636;p59"/>
          <p:cNvGrpSpPr/>
          <p:nvPr/>
        </p:nvGrpSpPr>
        <p:grpSpPr>
          <a:xfrm rot="10800000">
            <a:off x="1454139" y="496722"/>
            <a:ext cx="6545634" cy="4032426"/>
            <a:chOff x="6012925" y="2964625"/>
            <a:chExt cx="1368950" cy="1009975"/>
          </a:xfrm>
        </p:grpSpPr>
        <p:sp>
          <p:nvSpPr>
            <p:cNvPr id="3637" name="Google Shape;3637;p59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9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9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9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9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42" name="Google Shape;3642;p59"/>
          <p:cNvSpPr txBox="1">
            <a:spLocks noGrp="1"/>
          </p:cNvSpPr>
          <p:nvPr>
            <p:ph type="title"/>
          </p:nvPr>
        </p:nvSpPr>
        <p:spPr>
          <a:xfrm>
            <a:off x="1398900" y="1327900"/>
            <a:ext cx="63462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43" name="Google Shape;3643;p59"/>
          <p:cNvSpPr/>
          <p:nvPr/>
        </p:nvSpPr>
        <p:spPr>
          <a:xfrm rot="-5062406">
            <a:off x="-1192597" y="-566581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4" name="Google Shape;3644;p59"/>
          <p:cNvSpPr/>
          <p:nvPr/>
        </p:nvSpPr>
        <p:spPr>
          <a:xfrm flipH="1">
            <a:off x="7606890" y="244290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45" name="Google Shape;3645;p59"/>
          <p:cNvGrpSpPr/>
          <p:nvPr/>
        </p:nvGrpSpPr>
        <p:grpSpPr>
          <a:xfrm>
            <a:off x="6299902" y="-10068"/>
            <a:ext cx="2862466" cy="1695774"/>
            <a:chOff x="238125" y="3383650"/>
            <a:chExt cx="1287775" cy="762900"/>
          </a:xfrm>
        </p:grpSpPr>
        <p:sp>
          <p:nvSpPr>
            <p:cNvPr id="3646" name="Google Shape;3646;p5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5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5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9" name="Google Shape;3649;p59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3650" name="Google Shape;3650;p5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2" name="Google Shape;3652;p59"/>
          <p:cNvGrpSpPr/>
          <p:nvPr/>
        </p:nvGrpSpPr>
        <p:grpSpPr>
          <a:xfrm>
            <a:off x="1068237" y="3339825"/>
            <a:ext cx="475779" cy="475800"/>
            <a:chOff x="1460350" y="2402425"/>
            <a:chExt cx="208950" cy="208950"/>
          </a:xfrm>
        </p:grpSpPr>
        <p:sp>
          <p:nvSpPr>
            <p:cNvPr id="3653" name="Google Shape;3653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5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1" name="Google Shape;3681;p59"/>
          <p:cNvGrpSpPr/>
          <p:nvPr/>
        </p:nvGrpSpPr>
        <p:grpSpPr>
          <a:xfrm rot="3427758">
            <a:off x="6826768" y="684872"/>
            <a:ext cx="475768" cy="475796"/>
            <a:chOff x="1460350" y="2402425"/>
            <a:chExt cx="208950" cy="208950"/>
          </a:xfrm>
        </p:grpSpPr>
        <p:sp>
          <p:nvSpPr>
            <p:cNvPr id="3682" name="Google Shape;3682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5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5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5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5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5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5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5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0" name="Google Shape;3710;p59"/>
          <p:cNvSpPr/>
          <p:nvPr/>
        </p:nvSpPr>
        <p:spPr>
          <a:xfrm>
            <a:off x="923540" y="1197970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1" name="Google Shape;3711;p59"/>
          <p:cNvSpPr/>
          <p:nvPr/>
        </p:nvSpPr>
        <p:spPr>
          <a:xfrm>
            <a:off x="5199683" y="451349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2" name="Google Shape;3712;p59"/>
          <p:cNvGrpSpPr/>
          <p:nvPr/>
        </p:nvGrpSpPr>
        <p:grpSpPr>
          <a:xfrm>
            <a:off x="7124248" y="3029256"/>
            <a:ext cx="853142" cy="526018"/>
            <a:chOff x="4908575" y="2482875"/>
            <a:chExt cx="654350" cy="403450"/>
          </a:xfrm>
        </p:grpSpPr>
        <p:sp>
          <p:nvSpPr>
            <p:cNvPr id="3713" name="Google Shape;3713;p59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59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59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59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59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9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59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59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59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59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59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59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59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59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59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59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59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59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59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59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59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59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59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59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59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59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59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59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59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59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59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59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59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59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59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59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59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59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9" name="Google Shape;3769;p59"/>
          <p:cNvSpPr txBox="1">
            <a:spLocks noGrp="1"/>
          </p:cNvSpPr>
          <p:nvPr>
            <p:ph type="subTitle" idx="1"/>
          </p:nvPr>
        </p:nvSpPr>
        <p:spPr>
          <a:xfrm>
            <a:off x="3246150" y="3204064"/>
            <a:ext cx="2651700" cy="6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1_1"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2" name="Google Shape;3962;p64"/>
          <p:cNvGrpSpPr/>
          <p:nvPr/>
        </p:nvGrpSpPr>
        <p:grpSpPr>
          <a:xfrm flipH="1">
            <a:off x="1286181" y="700497"/>
            <a:ext cx="7011015" cy="4319112"/>
            <a:chOff x="1569550" y="629994"/>
            <a:chExt cx="5900038" cy="3634698"/>
          </a:xfrm>
        </p:grpSpPr>
        <p:grpSp>
          <p:nvGrpSpPr>
            <p:cNvPr id="3963" name="Google Shape;3963;p6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3964" name="Google Shape;3964;p6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6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6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6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6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69" name="Google Shape;3969;p6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0" name="Google Shape;3970;p64"/>
          <p:cNvGrpSpPr/>
          <p:nvPr/>
        </p:nvGrpSpPr>
        <p:grpSpPr>
          <a:xfrm rot="10800000">
            <a:off x="-281232" y="3449289"/>
            <a:ext cx="2862466" cy="1695774"/>
            <a:chOff x="238125" y="3383650"/>
            <a:chExt cx="1287775" cy="762900"/>
          </a:xfrm>
        </p:grpSpPr>
        <p:sp>
          <p:nvSpPr>
            <p:cNvPr id="3971" name="Google Shape;3971;p6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6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6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4" name="Google Shape;3974;p64"/>
          <p:cNvGrpSpPr/>
          <p:nvPr/>
        </p:nvGrpSpPr>
        <p:grpSpPr>
          <a:xfrm rot="5400000">
            <a:off x="7522822" y="-584584"/>
            <a:ext cx="1175451" cy="2324553"/>
            <a:chOff x="961675" y="1958725"/>
            <a:chExt cx="563225" cy="1113825"/>
          </a:xfrm>
        </p:grpSpPr>
        <p:sp>
          <p:nvSpPr>
            <p:cNvPr id="3975" name="Google Shape;3975;p6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6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2_1">
    <p:spTree>
      <p:nvGrpSpPr>
        <p:cNvPr id="1" name="Shape 3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8" name="Google Shape;3978;p65"/>
          <p:cNvGrpSpPr/>
          <p:nvPr/>
        </p:nvGrpSpPr>
        <p:grpSpPr>
          <a:xfrm rot="10800000" flipH="1">
            <a:off x="6691758" y="3468233"/>
            <a:ext cx="2862466" cy="1695774"/>
            <a:chOff x="238125" y="3383650"/>
            <a:chExt cx="1287775" cy="762900"/>
          </a:xfrm>
        </p:grpSpPr>
        <p:sp>
          <p:nvSpPr>
            <p:cNvPr id="3979" name="Google Shape;3979;p6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6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6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2" name="Google Shape;3982;p65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3983" name="Google Shape;3983;p6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6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5" name="Google Shape;3985;p65"/>
          <p:cNvSpPr/>
          <p:nvPr/>
        </p:nvSpPr>
        <p:spPr>
          <a:xfrm>
            <a:off x="-152687" y="44629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86" name="Google Shape;3986;p65"/>
          <p:cNvGrpSpPr/>
          <p:nvPr/>
        </p:nvGrpSpPr>
        <p:grpSpPr>
          <a:xfrm>
            <a:off x="-198288" y="1445825"/>
            <a:ext cx="475779" cy="475800"/>
            <a:chOff x="1460350" y="2402425"/>
            <a:chExt cx="208950" cy="208950"/>
          </a:xfrm>
        </p:grpSpPr>
        <p:sp>
          <p:nvSpPr>
            <p:cNvPr id="3987" name="Google Shape;3987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6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6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6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6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6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6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6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5" name="Google Shape;4015;p65"/>
          <p:cNvGrpSpPr/>
          <p:nvPr/>
        </p:nvGrpSpPr>
        <p:grpSpPr>
          <a:xfrm rot="3427705">
            <a:off x="3096928" y="4999029"/>
            <a:ext cx="340783" cy="340829"/>
            <a:chOff x="1460350" y="2402425"/>
            <a:chExt cx="208950" cy="208950"/>
          </a:xfrm>
        </p:grpSpPr>
        <p:sp>
          <p:nvSpPr>
            <p:cNvPr id="4016" name="Google Shape;4016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6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6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6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6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6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6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6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4" name="Google Shape;4044;p65"/>
          <p:cNvSpPr/>
          <p:nvPr/>
        </p:nvSpPr>
        <p:spPr>
          <a:xfrm>
            <a:off x="8850715" y="9340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5" name="Google Shape;4045;p65"/>
          <p:cNvSpPr/>
          <p:nvPr/>
        </p:nvSpPr>
        <p:spPr>
          <a:xfrm>
            <a:off x="5433965" y="-189818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 rot="10800000">
            <a:off x="7186165" y="-606633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4"/>
          <p:cNvGrpSpPr/>
          <p:nvPr/>
        </p:nvGrpSpPr>
        <p:grpSpPr>
          <a:xfrm rot="10800000">
            <a:off x="821349" y="244533"/>
            <a:ext cx="7501308" cy="4621155"/>
            <a:chOff x="1569550" y="629994"/>
            <a:chExt cx="5900038" cy="3634698"/>
          </a:xfrm>
        </p:grpSpPr>
        <p:grpSp>
          <p:nvGrpSpPr>
            <p:cNvPr id="126" name="Google Shape;126;p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2" name="Google Shape;132;p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4"/>
          <p:cNvGrpSpPr/>
          <p:nvPr/>
        </p:nvGrpSpPr>
        <p:grpSpPr>
          <a:xfrm rot="10800000" flipH="1">
            <a:off x="6281533" y="3449289"/>
            <a:ext cx="2862466" cy="1695774"/>
            <a:chOff x="238125" y="3383650"/>
            <a:chExt cx="1287775" cy="762900"/>
          </a:xfrm>
        </p:grpSpPr>
        <p:sp>
          <p:nvSpPr>
            <p:cNvPr id="134" name="Google Shape;134;p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" name="Google Shape;137;p4"/>
          <p:cNvSpPr/>
          <p:nvPr/>
        </p:nvSpPr>
        <p:spPr>
          <a:xfrm rot="-5737592" flipH="1">
            <a:off x="-1471797" y="2728579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"/>
          <p:cNvSpPr txBox="1">
            <a:spLocks noGrp="1"/>
          </p:cNvSpPr>
          <p:nvPr>
            <p:ph type="body" idx="1"/>
          </p:nvPr>
        </p:nvSpPr>
        <p:spPr>
          <a:xfrm>
            <a:off x="720000" y="1215751"/>
            <a:ext cx="7704000" cy="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40" name="Google Shape;140;p4"/>
          <p:cNvGrpSpPr/>
          <p:nvPr/>
        </p:nvGrpSpPr>
        <p:grpSpPr>
          <a:xfrm rot="-5400000" flipH="1">
            <a:off x="474221" y="-484217"/>
            <a:ext cx="970042" cy="1918341"/>
            <a:chOff x="961675" y="1958725"/>
            <a:chExt cx="563225" cy="1113825"/>
          </a:xfrm>
        </p:grpSpPr>
        <p:sp>
          <p:nvSpPr>
            <p:cNvPr id="141" name="Google Shape;141;p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7"/>
          <p:cNvGrpSpPr/>
          <p:nvPr/>
        </p:nvGrpSpPr>
        <p:grpSpPr>
          <a:xfrm rot="10800000">
            <a:off x="5492155" y="1598830"/>
            <a:ext cx="6168489" cy="4515598"/>
            <a:chOff x="6012925" y="2964625"/>
            <a:chExt cx="1368950" cy="1009975"/>
          </a:xfrm>
        </p:grpSpPr>
        <p:sp>
          <p:nvSpPr>
            <p:cNvPr id="275" name="Google Shape;275;p7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7"/>
          <p:cNvSpPr txBox="1">
            <a:spLocks noGrp="1"/>
          </p:cNvSpPr>
          <p:nvPr>
            <p:ph type="title"/>
          </p:nvPr>
        </p:nvSpPr>
        <p:spPr>
          <a:xfrm>
            <a:off x="720000" y="826025"/>
            <a:ext cx="3729300" cy="11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7"/>
          <p:cNvSpPr txBox="1">
            <a:spLocks noGrp="1"/>
          </p:cNvSpPr>
          <p:nvPr>
            <p:ph type="body" idx="1"/>
          </p:nvPr>
        </p:nvSpPr>
        <p:spPr>
          <a:xfrm>
            <a:off x="720000" y="2130150"/>
            <a:ext cx="4413900" cy="22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63462" y="-1195958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7"/>
          <p:cNvGrpSpPr/>
          <p:nvPr/>
        </p:nvGrpSpPr>
        <p:grpSpPr>
          <a:xfrm rot="5400000">
            <a:off x="7685526" y="-484217"/>
            <a:ext cx="970042" cy="1918341"/>
            <a:chOff x="961675" y="1958725"/>
            <a:chExt cx="563225" cy="1113825"/>
          </a:xfrm>
        </p:grpSpPr>
        <p:sp>
          <p:nvSpPr>
            <p:cNvPr id="284" name="Google Shape;284;p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7"/>
          <p:cNvGrpSpPr/>
          <p:nvPr/>
        </p:nvGrpSpPr>
        <p:grpSpPr>
          <a:xfrm rot="10800000">
            <a:off x="-529609" y="3449289"/>
            <a:ext cx="2862466" cy="1695774"/>
            <a:chOff x="238125" y="3383650"/>
            <a:chExt cx="1287775" cy="762900"/>
          </a:xfrm>
        </p:grpSpPr>
        <p:sp>
          <p:nvSpPr>
            <p:cNvPr id="287" name="Google Shape;287;p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7"/>
          <p:cNvSpPr/>
          <p:nvPr/>
        </p:nvSpPr>
        <p:spPr>
          <a:xfrm>
            <a:off x="7439090" y="42924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484388" y="3323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7"/>
          <p:cNvGrpSpPr/>
          <p:nvPr/>
        </p:nvGrpSpPr>
        <p:grpSpPr>
          <a:xfrm rot="3427705">
            <a:off x="4401603" y="4357579"/>
            <a:ext cx="340783" cy="340829"/>
            <a:chOff x="1460350" y="2402425"/>
            <a:chExt cx="208950" cy="208950"/>
          </a:xfrm>
        </p:grpSpPr>
        <p:sp>
          <p:nvSpPr>
            <p:cNvPr id="293" name="Google Shape;29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7"/>
          <p:cNvGrpSpPr/>
          <p:nvPr/>
        </p:nvGrpSpPr>
        <p:grpSpPr>
          <a:xfrm>
            <a:off x="7794899" y="696125"/>
            <a:ext cx="475779" cy="475800"/>
            <a:chOff x="1460350" y="2402425"/>
            <a:chExt cx="208950" cy="208950"/>
          </a:xfrm>
        </p:grpSpPr>
        <p:sp>
          <p:nvSpPr>
            <p:cNvPr id="322" name="Google Shape;322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9"/>
          <p:cNvGrpSpPr/>
          <p:nvPr/>
        </p:nvGrpSpPr>
        <p:grpSpPr>
          <a:xfrm>
            <a:off x="2662658" y="810379"/>
            <a:ext cx="6367911" cy="3922930"/>
            <a:chOff x="1569550" y="629994"/>
            <a:chExt cx="5900038" cy="3634698"/>
          </a:xfrm>
        </p:grpSpPr>
        <p:grpSp>
          <p:nvGrpSpPr>
            <p:cNvPr id="486" name="Google Shape;486;p9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487" name="Google Shape;487;p9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2" name="Google Shape;492;p9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9"/>
          <p:cNvSpPr txBox="1">
            <a:spLocks noGrp="1"/>
          </p:cNvSpPr>
          <p:nvPr>
            <p:ph type="subTitle" idx="1"/>
          </p:nvPr>
        </p:nvSpPr>
        <p:spPr>
          <a:xfrm>
            <a:off x="3890575" y="2470449"/>
            <a:ext cx="4533300" cy="14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494" name="Google Shape;494;p9"/>
          <p:cNvSpPr txBox="1">
            <a:spLocks noGrp="1"/>
          </p:cNvSpPr>
          <p:nvPr>
            <p:ph type="title"/>
          </p:nvPr>
        </p:nvSpPr>
        <p:spPr>
          <a:xfrm>
            <a:off x="3890600" y="1707885"/>
            <a:ext cx="453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495" name="Google Shape;495;p9"/>
          <p:cNvSpPr/>
          <p:nvPr/>
        </p:nvSpPr>
        <p:spPr>
          <a:xfrm rot="-10459115">
            <a:off x="-1615191" y="4422128"/>
            <a:ext cx="6161576" cy="3441099"/>
          </a:xfrm>
          <a:custGeom>
            <a:avLst/>
            <a:gdLst/>
            <a:ahLst/>
            <a:cxnLst/>
            <a:rect l="l" t="t" r="r" b="b"/>
            <a:pathLst>
              <a:path w="52984" h="35437" extrusionOk="0">
                <a:moveTo>
                  <a:pt x="38866" y="0"/>
                </a:moveTo>
                <a:lnTo>
                  <a:pt x="38261" y="20"/>
                </a:lnTo>
                <a:lnTo>
                  <a:pt x="37656" y="81"/>
                </a:lnTo>
                <a:lnTo>
                  <a:pt x="37071" y="182"/>
                </a:lnTo>
                <a:lnTo>
                  <a:pt x="36466" y="323"/>
                </a:lnTo>
                <a:lnTo>
                  <a:pt x="35861" y="525"/>
                </a:lnTo>
                <a:lnTo>
                  <a:pt x="35276" y="767"/>
                </a:lnTo>
                <a:lnTo>
                  <a:pt x="34691" y="1089"/>
                </a:lnTo>
                <a:lnTo>
                  <a:pt x="34146" y="1412"/>
                </a:lnTo>
                <a:lnTo>
                  <a:pt x="33602" y="1694"/>
                </a:lnTo>
                <a:lnTo>
                  <a:pt x="33057" y="1936"/>
                </a:lnTo>
                <a:lnTo>
                  <a:pt x="32553" y="2158"/>
                </a:lnTo>
                <a:lnTo>
                  <a:pt x="32029" y="2360"/>
                </a:lnTo>
                <a:lnTo>
                  <a:pt x="31525" y="2541"/>
                </a:lnTo>
                <a:lnTo>
                  <a:pt x="31040" y="2683"/>
                </a:lnTo>
                <a:lnTo>
                  <a:pt x="30536" y="2804"/>
                </a:lnTo>
                <a:lnTo>
                  <a:pt x="30052" y="2904"/>
                </a:lnTo>
                <a:lnTo>
                  <a:pt x="29568" y="2985"/>
                </a:lnTo>
                <a:lnTo>
                  <a:pt x="29084" y="3046"/>
                </a:lnTo>
                <a:lnTo>
                  <a:pt x="28600" y="3086"/>
                </a:lnTo>
                <a:lnTo>
                  <a:pt x="28116" y="3126"/>
                </a:lnTo>
                <a:lnTo>
                  <a:pt x="27148" y="3126"/>
                </a:lnTo>
                <a:lnTo>
                  <a:pt x="26644" y="3106"/>
                </a:lnTo>
                <a:lnTo>
                  <a:pt x="26139" y="3066"/>
                </a:lnTo>
                <a:lnTo>
                  <a:pt x="25091" y="2945"/>
                </a:lnTo>
                <a:lnTo>
                  <a:pt x="24022" y="2804"/>
                </a:lnTo>
                <a:lnTo>
                  <a:pt x="22872" y="2622"/>
                </a:lnTo>
                <a:lnTo>
                  <a:pt x="20371" y="2199"/>
                </a:lnTo>
                <a:lnTo>
                  <a:pt x="19000" y="1957"/>
                </a:lnTo>
                <a:lnTo>
                  <a:pt x="17507" y="1735"/>
                </a:lnTo>
                <a:lnTo>
                  <a:pt x="16741" y="1654"/>
                </a:lnTo>
                <a:lnTo>
                  <a:pt x="15974" y="1594"/>
                </a:lnTo>
                <a:lnTo>
                  <a:pt x="15208" y="1594"/>
                </a:lnTo>
                <a:lnTo>
                  <a:pt x="14442" y="1634"/>
                </a:lnTo>
                <a:lnTo>
                  <a:pt x="13675" y="1694"/>
                </a:lnTo>
                <a:lnTo>
                  <a:pt x="12929" y="1815"/>
                </a:lnTo>
                <a:lnTo>
                  <a:pt x="12183" y="1957"/>
                </a:lnTo>
                <a:lnTo>
                  <a:pt x="11437" y="2158"/>
                </a:lnTo>
                <a:lnTo>
                  <a:pt x="10710" y="2380"/>
                </a:lnTo>
                <a:lnTo>
                  <a:pt x="10005" y="2642"/>
                </a:lnTo>
                <a:lnTo>
                  <a:pt x="9299" y="2945"/>
                </a:lnTo>
                <a:lnTo>
                  <a:pt x="8613" y="3288"/>
                </a:lnTo>
                <a:lnTo>
                  <a:pt x="7947" y="3651"/>
                </a:lnTo>
                <a:lnTo>
                  <a:pt x="7302" y="4054"/>
                </a:lnTo>
                <a:lnTo>
                  <a:pt x="6657" y="4498"/>
                </a:lnTo>
                <a:lnTo>
                  <a:pt x="6051" y="4962"/>
                </a:lnTo>
                <a:lnTo>
                  <a:pt x="5446" y="5466"/>
                </a:lnTo>
                <a:lnTo>
                  <a:pt x="4882" y="6010"/>
                </a:lnTo>
                <a:lnTo>
                  <a:pt x="4337" y="6575"/>
                </a:lnTo>
                <a:lnTo>
                  <a:pt x="3813" y="7180"/>
                </a:lnTo>
                <a:lnTo>
                  <a:pt x="3329" y="7805"/>
                </a:lnTo>
                <a:lnTo>
                  <a:pt x="2865" y="8471"/>
                </a:lnTo>
                <a:lnTo>
                  <a:pt x="2441" y="9157"/>
                </a:lnTo>
                <a:lnTo>
                  <a:pt x="2038" y="9883"/>
                </a:lnTo>
                <a:lnTo>
                  <a:pt x="1675" y="10629"/>
                </a:lnTo>
                <a:lnTo>
                  <a:pt x="1332" y="11416"/>
                </a:lnTo>
                <a:lnTo>
                  <a:pt x="1050" y="12202"/>
                </a:lnTo>
                <a:lnTo>
                  <a:pt x="787" y="13049"/>
                </a:lnTo>
                <a:lnTo>
                  <a:pt x="566" y="13896"/>
                </a:lnTo>
                <a:lnTo>
                  <a:pt x="384" y="14784"/>
                </a:lnTo>
                <a:lnTo>
                  <a:pt x="243" y="15691"/>
                </a:lnTo>
                <a:lnTo>
                  <a:pt x="142" y="16619"/>
                </a:lnTo>
                <a:lnTo>
                  <a:pt x="82" y="17547"/>
                </a:lnTo>
                <a:lnTo>
                  <a:pt x="41" y="18434"/>
                </a:lnTo>
                <a:lnTo>
                  <a:pt x="21" y="19302"/>
                </a:lnTo>
                <a:lnTo>
                  <a:pt x="1" y="20129"/>
                </a:lnTo>
                <a:lnTo>
                  <a:pt x="21" y="20915"/>
                </a:lnTo>
                <a:lnTo>
                  <a:pt x="61" y="21682"/>
                </a:lnTo>
                <a:lnTo>
                  <a:pt x="122" y="22408"/>
                </a:lnTo>
                <a:lnTo>
                  <a:pt x="203" y="23113"/>
                </a:lnTo>
                <a:lnTo>
                  <a:pt x="324" y="23799"/>
                </a:lnTo>
                <a:lnTo>
                  <a:pt x="465" y="24465"/>
                </a:lnTo>
                <a:lnTo>
                  <a:pt x="646" y="25090"/>
                </a:lnTo>
                <a:lnTo>
                  <a:pt x="848" y="25675"/>
                </a:lnTo>
                <a:lnTo>
                  <a:pt x="1070" y="26260"/>
                </a:lnTo>
                <a:lnTo>
                  <a:pt x="1332" y="26804"/>
                </a:lnTo>
                <a:lnTo>
                  <a:pt x="1635" y="27349"/>
                </a:lnTo>
                <a:lnTo>
                  <a:pt x="1977" y="27853"/>
                </a:lnTo>
                <a:lnTo>
                  <a:pt x="2340" y="28337"/>
                </a:lnTo>
                <a:lnTo>
                  <a:pt x="2744" y="28801"/>
                </a:lnTo>
                <a:lnTo>
                  <a:pt x="3208" y="29265"/>
                </a:lnTo>
                <a:lnTo>
                  <a:pt x="3692" y="29688"/>
                </a:lnTo>
                <a:lnTo>
                  <a:pt x="4216" y="30092"/>
                </a:lnTo>
                <a:lnTo>
                  <a:pt x="4781" y="30495"/>
                </a:lnTo>
                <a:lnTo>
                  <a:pt x="5406" y="30878"/>
                </a:lnTo>
                <a:lnTo>
                  <a:pt x="6072" y="31241"/>
                </a:lnTo>
                <a:lnTo>
                  <a:pt x="6757" y="31584"/>
                </a:lnTo>
                <a:lnTo>
                  <a:pt x="7524" y="31927"/>
                </a:lnTo>
                <a:lnTo>
                  <a:pt x="8331" y="32250"/>
                </a:lnTo>
                <a:lnTo>
                  <a:pt x="9178" y="32552"/>
                </a:lnTo>
                <a:lnTo>
                  <a:pt x="10085" y="32855"/>
                </a:lnTo>
                <a:lnTo>
                  <a:pt x="11033" y="33157"/>
                </a:lnTo>
                <a:lnTo>
                  <a:pt x="12042" y="33440"/>
                </a:lnTo>
                <a:lnTo>
                  <a:pt x="13111" y="33702"/>
                </a:lnTo>
                <a:lnTo>
                  <a:pt x="14200" y="33964"/>
                </a:lnTo>
                <a:lnTo>
                  <a:pt x="15309" y="34206"/>
                </a:lnTo>
                <a:lnTo>
                  <a:pt x="16438" y="34408"/>
                </a:lnTo>
                <a:lnTo>
                  <a:pt x="17568" y="34610"/>
                </a:lnTo>
                <a:lnTo>
                  <a:pt x="18697" y="34771"/>
                </a:lnTo>
                <a:lnTo>
                  <a:pt x="19847" y="34932"/>
                </a:lnTo>
                <a:lnTo>
                  <a:pt x="21017" y="35053"/>
                </a:lnTo>
                <a:lnTo>
                  <a:pt x="22166" y="35174"/>
                </a:lnTo>
                <a:lnTo>
                  <a:pt x="23316" y="35255"/>
                </a:lnTo>
                <a:lnTo>
                  <a:pt x="24486" y="35336"/>
                </a:lnTo>
                <a:lnTo>
                  <a:pt x="25635" y="35396"/>
                </a:lnTo>
                <a:lnTo>
                  <a:pt x="26785" y="35416"/>
                </a:lnTo>
                <a:lnTo>
                  <a:pt x="27935" y="35437"/>
                </a:lnTo>
                <a:lnTo>
                  <a:pt x="29064" y="35437"/>
                </a:lnTo>
                <a:lnTo>
                  <a:pt x="30193" y="35416"/>
                </a:lnTo>
                <a:lnTo>
                  <a:pt x="31323" y="35376"/>
                </a:lnTo>
                <a:lnTo>
                  <a:pt x="32432" y="35316"/>
                </a:lnTo>
                <a:lnTo>
                  <a:pt x="33521" y="35255"/>
                </a:lnTo>
                <a:lnTo>
                  <a:pt x="34610" y="35154"/>
                </a:lnTo>
                <a:lnTo>
                  <a:pt x="35659" y="35053"/>
                </a:lnTo>
                <a:lnTo>
                  <a:pt x="36708" y="34932"/>
                </a:lnTo>
                <a:lnTo>
                  <a:pt x="37716" y="34811"/>
                </a:lnTo>
                <a:lnTo>
                  <a:pt x="38725" y="34650"/>
                </a:lnTo>
                <a:lnTo>
                  <a:pt x="39693" y="34489"/>
                </a:lnTo>
                <a:lnTo>
                  <a:pt x="40641" y="34307"/>
                </a:lnTo>
                <a:lnTo>
                  <a:pt x="41569" y="34105"/>
                </a:lnTo>
                <a:lnTo>
                  <a:pt x="42456" y="33904"/>
                </a:lnTo>
                <a:lnTo>
                  <a:pt x="43303" y="33682"/>
                </a:lnTo>
                <a:lnTo>
                  <a:pt x="44130" y="33460"/>
                </a:lnTo>
                <a:lnTo>
                  <a:pt x="44917" y="33198"/>
                </a:lnTo>
                <a:lnTo>
                  <a:pt x="45683" y="32936"/>
                </a:lnTo>
                <a:lnTo>
                  <a:pt x="46389" y="32673"/>
                </a:lnTo>
                <a:lnTo>
                  <a:pt x="46732" y="32532"/>
                </a:lnTo>
                <a:lnTo>
                  <a:pt x="47075" y="32371"/>
                </a:lnTo>
                <a:lnTo>
                  <a:pt x="47397" y="32210"/>
                </a:lnTo>
                <a:lnTo>
                  <a:pt x="47700" y="32048"/>
                </a:lnTo>
                <a:lnTo>
                  <a:pt x="48002" y="31867"/>
                </a:lnTo>
                <a:lnTo>
                  <a:pt x="48305" y="31685"/>
                </a:lnTo>
                <a:lnTo>
                  <a:pt x="48849" y="31282"/>
                </a:lnTo>
                <a:lnTo>
                  <a:pt x="49374" y="30858"/>
                </a:lnTo>
                <a:lnTo>
                  <a:pt x="49858" y="30415"/>
                </a:lnTo>
                <a:lnTo>
                  <a:pt x="50281" y="29930"/>
                </a:lnTo>
                <a:lnTo>
                  <a:pt x="50705" y="29406"/>
                </a:lnTo>
                <a:lnTo>
                  <a:pt x="51068" y="28882"/>
                </a:lnTo>
                <a:lnTo>
                  <a:pt x="51391" y="28317"/>
                </a:lnTo>
                <a:lnTo>
                  <a:pt x="51693" y="27732"/>
                </a:lnTo>
                <a:lnTo>
                  <a:pt x="51976" y="27107"/>
                </a:lnTo>
                <a:lnTo>
                  <a:pt x="52197" y="26482"/>
                </a:lnTo>
                <a:lnTo>
                  <a:pt x="52399" y="25836"/>
                </a:lnTo>
                <a:lnTo>
                  <a:pt x="52581" y="25171"/>
                </a:lnTo>
                <a:lnTo>
                  <a:pt x="52722" y="24485"/>
                </a:lnTo>
                <a:lnTo>
                  <a:pt x="52823" y="23779"/>
                </a:lnTo>
                <a:lnTo>
                  <a:pt x="52903" y="23053"/>
                </a:lnTo>
                <a:lnTo>
                  <a:pt x="52964" y="22327"/>
                </a:lnTo>
                <a:lnTo>
                  <a:pt x="52984" y="21581"/>
                </a:lnTo>
                <a:lnTo>
                  <a:pt x="52984" y="20814"/>
                </a:lnTo>
                <a:lnTo>
                  <a:pt x="52964" y="20048"/>
                </a:lnTo>
                <a:lnTo>
                  <a:pt x="52903" y="19261"/>
                </a:lnTo>
                <a:lnTo>
                  <a:pt x="52823" y="18475"/>
                </a:lnTo>
                <a:lnTo>
                  <a:pt x="52722" y="17688"/>
                </a:lnTo>
                <a:lnTo>
                  <a:pt x="52601" y="16881"/>
                </a:lnTo>
                <a:lnTo>
                  <a:pt x="52460" y="16075"/>
                </a:lnTo>
                <a:lnTo>
                  <a:pt x="52278" y="15268"/>
                </a:lnTo>
                <a:lnTo>
                  <a:pt x="52097" y="14461"/>
                </a:lnTo>
                <a:lnTo>
                  <a:pt x="51895" y="13634"/>
                </a:lnTo>
                <a:lnTo>
                  <a:pt x="51653" y="12827"/>
                </a:lnTo>
                <a:lnTo>
                  <a:pt x="51411" y="12001"/>
                </a:lnTo>
                <a:lnTo>
                  <a:pt x="51149" y="11214"/>
                </a:lnTo>
                <a:lnTo>
                  <a:pt x="50846" y="10427"/>
                </a:lnTo>
                <a:lnTo>
                  <a:pt x="50523" y="9661"/>
                </a:lnTo>
                <a:lnTo>
                  <a:pt x="50181" y="8915"/>
                </a:lnTo>
                <a:lnTo>
                  <a:pt x="49818" y="8209"/>
                </a:lnTo>
                <a:lnTo>
                  <a:pt x="49434" y="7503"/>
                </a:lnTo>
                <a:lnTo>
                  <a:pt x="49031" y="6837"/>
                </a:lnTo>
                <a:lnTo>
                  <a:pt x="48607" y="6192"/>
                </a:lnTo>
                <a:lnTo>
                  <a:pt x="48184" y="5567"/>
                </a:lnTo>
                <a:lnTo>
                  <a:pt x="47720" y="4982"/>
                </a:lnTo>
                <a:lnTo>
                  <a:pt x="47256" y="4417"/>
                </a:lnTo>
                <a:lnTo>
                  <a:pt x="46752" y="3893"/>
                </a:lnTo>
                <a:lnTo>
                  <a:pt x="46268" y="3389"/>
                </a:lnTo>
                <a:lnTo>
                  <a:pt x="45743" y="2925"/>
                </a:lnTo>
                <a:lnTo>
                  <a:pt x="45219" y="2481"/>
                </a:lnTo>
                <a:lnTo>
                  <a:pt x="44675" y="2078"/>
                </a:lnTo>
                <a:lnTo>
                  <a:pt x="44130" y="1694"/>
                </a:lnTo>
                <a:lnTo>
                  <a:pt x="43565" y="1351"/>
                </a:lnTo>
                <a:lnTo>
                  <a:pt x="43001" y="1049"/>
                </a:lnTo>
                <a:lnTo>
                  <a:pt x="42436" y="787"/>
                </a:lnTo>
                <a:lnTo>
                  <a:pt x="41851" y="565"/>
                </a:lnTo>
                <a:lnTo>
                  <a:pt x="41266" y="363"/>
                </a:lnTo>
                <a:lnTo>
                  <a:pt x="40661" y="222"/>
                </a:lnTo>
                <a:lnTo>
                  <a:pt x="40076" y="101"/>
                </a:lnTo>
                <a:lnTo>
                  <a:pt x="39471" y="41"/>
                </a:lnTo>
                <a:lnTo>
                  <a:pt x="3886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6" name="Google Shape;496;p9"/>
          <p:cNvGrpSpPr/>
          <p:nvPr/>
        </p:nvGrpSpPr>
        <p:grpSpPr>
          <a:xfrm flipH="1">
            <a:off x="-6539" y="-10007"/>
            <a:ext cx="3109462" cy="1842098"/>
            <a:chOff x="238125" y="3383650"/>
            <a:chExt cx="1287775" cy="762900"/>
          </a:xfrm>
        </p:grpSpPr>
        <p:sp>
          <p:nvSpPr>
            <p:cNvPr id="497" name="Google Shape;497;p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9"/>
          <p:cNvGrpSpPr/>
          <p:nvPr/>
        </p:nvGrpSpPr>
        <p:grpSpPr>
          <a:xfrm rot="5400000" flipH="1">
            <a:off x="7418010" y="3221735"/>
            <a:ext cx="1296319" cy="2563468"/>
            <a:chOff x="961675" y="1958725"/>
            <a:chExt cx="563225" cy="1113825"/>
          </a:xfrm>
        </p:grpSpPr>
        <p:sp>
          <p:nvSpPr>
            <p:cNvPr id="501" name="Google Shape;501;p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9"/>
          <p:cNvSpPr/>
          <p:nvPr/>
        </p:nvSpPr>
        <p:spPr>
          <a:xfrm>
            <a:off x="1914965" y="12301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4" name="Google Shape;504;p9"/>
          <p:cNvGrpSpPr/>
          <p:nvPr/>
        </p:nvGrpSpPr>
        <p:grpSpPr>
          <a:xfrm>
            <a:off x="5344099" y="1011675"/>
            <a:ext cx="475779" cy="475800"/>
            <a:chOff x="1460350" y="2402425"/>
            <a:chExt cx="208950" cy="208950"/>
          </a:xfrm>
        </p:grpSpPr>
        <p:sp>
          <p:nvSpPr>
            <p:cNvPr id="505" name="Google Shape;505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9"/>
          <p:cNvGrpSpPr/>
          <p:nvPr/>
        </p:nvGrpSpPr>
        <p:grpSpPr>
          <a:xfrm rot="3427705">
            <a:off x="5076528" y="4180104"/>
            <a:ext cx="340783" cy="340829"/>
            <a:chOff x="1460350" y="2402425"/>
            <a:chExt cx="208950" cy="208950"/>
          </a:xfrm>
        </p:grpSpPr>
        <p:sp>
          <p:nvSpPr>
            <p:cNvPr id="534" name="Google Shape;534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9"/>
          <p:cNvSpPr/>
          <p:nvPr/>
        </p:nvSpPr>
        <p:spPr>
          <a:xfrm>
            <a:off x="8188388" y="8663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3"/>
          <p:cNvSpPr txBox="1">
            <a:spLocks noGrp="1"/>
          </p:cNvSpPr>
          <p:nvPr>
            <p:ph type="title"/>
          </p:nvPr>
        </p:nvSpPr>
        <p:spPr>
          <a:xfrm>
            <a:off x="2069613" y="1474788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9" name="Google Shape;649;p13"/>
          <p:cNvSpPr txBox="1">
            <a:spLocks noGrp="1"/>
          </p:cNvSpPr>
          <p:nvPr>
            <p:ph type="subTitle" idx="1"/>
          </p:nvPr>
        </p:nvSpPr>
        <p:spPr>
          <a:xfrm>
            <a:off x="2069613" y="2002488"/>
            <a:ext cx="23055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13"/>
          <p:cNvSpPr txBox="1">
            <a:spLocks noGrp="1"/>
          </p:cNvSpPr>
          <p:nvPr>
            <p:ph type="title" idx="2"/>
          </p:nvPr>
        </p:nvSpPr>
        <p:spPr>
          <a:xfrm>
            <a:off x="5922982" y="1474788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51" name="Google Shape;651;p13"/>
          <p:cNvSpPr txBox="1">
            <a:spLocks noGrp="1"/>
          </p:cNvSpPr>
          <p:nvPr>
            <p:ph type="subTitle" idx="3"/>
          </p:nvPr>
        </p:nvSpPr>
        <p:spPr>
          <a:xfrm>
            <a:off x="5922983" y="2002488"/>
            <a:ext cx="23055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13"/>
          <p:cNvSpPr txBox="1">
            <a:spLocks noGrp="1"/>
          </p:cNvSpPr>
          <p:nvPr>
            <p:ph type="title" idx="4"/>
          </p:nvPr>
        </p:nvSpPr>
        <p:spPr>
          <a:xfrm>
            <a:off x="2069613" y="2985451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53" name="Google Shape;653;p13"/>
          <p:cNvSpPr txBox="1">
            <a:spLocks noGrp="1"/>
          </p:cNvSpPr>
          <p:nvPr>
            <p:ph type="subTitle" idx="5"/>
          </p:nvPr>
        </p:nvSpPr>
        <p:spPr>
          <a:xfrm>
            <a:off x="2069613" y="3513162"/>
            <a:ext cx="23055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13"/>
          <p:cNvSpPr txBox="1">
            <a:spLocks noGrp="1"/>
          </p:cNvSpPr>
          <p:nvPr>
            <p:ph type="title" idx="6"/>
          </p:nvPr>
        </p:nvSpPr>
        <p:spPr>
          <a:xfrm>
            <a:off x="5922982" y="2985451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55" name="Google Shape;655;p13"/>
          <p:cNvSpPr txBox="1">
            <a:spLocks noGrp="1"/>
          </p:cNvSpPr>
          <p:nvPr>
            <p:ph type="subTitle" idx="7"/>
          </p:nvPr>
        </p:nvSpPr>
        <p:spPr>
          <a:xfrm>
            <a:off x="5922983" y="3513162"/>
            <a:ext cx="23055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13"/>
          <p:cNvSpPr txBox="1">
            <a:spLocks noGrp="1"/>
          </p:cNvSpPr>
          <p:nvPr>
            <p:ph type="title" idx="8" hasCustomPrompt="1"/>
          </p:nvPr>
        </p:nvSpPr>
        <p:spPr>
          <a:xfrm>
            <a:off x="874125" y="1739750"/>
            <a:ext cx="10482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57" name="Google Shape;657;p13"/>
          <p:cNvSpPr txBox="1">
            <a:spLocks noGrp="1"/>
          </p:cNvSpPr>
          <p:nvPr>
            <p:ph type="title" idx="9" hasCustomPrompt="1"/>
          </p:nvPr>
        </p:nvSpPr>
        <p:spPr>
          <a:xfrm>
            <a:off x="874125" y="3264925"/>
            <a:ext cx="1048200" cy="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58" name="Google Shape;658;p13"/>
          <p:cNvSpPr txBox="1">
            <a:spLocks noGrp="1"/>
          </p:cNvSpPr>
          <p:nvPr>
            <p:ph type="title" idx="13" hasCustomPrompt="1"/>
          </p:nvPr>
        </p:nvSpPr>
        <p:spPr>
          <a:xfrm>
            <a:off x="4724300" y="1739750"/>
            <a:ext cx="10482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59" name="Google Shape;659;p13"/>
          <p:cNvSpPr txBox="1">
            <a:spLocks noGrp="1"/>
          </p:cNvSpPr>
          <p:nvPr>
            <p:ph type="title" idx="14" hasCustomPrompt="1"/>
          </p:nvPr>
        </p:nvSpPr>
        <p:spPr>
          <a:xfrm>
            <a:off x="4724300" y="3264925"/>
            <a:ext cx="1048200" cy="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0" name="Google Shape;660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13"/>
          <p:cNvSpPr/>
          <p:nvPr/>
        </p:nvSpPr>
        <p:spPr>
          <a:xfrm rot="10800000" flipH="1">
            <a:off x="-517827" y="-1339308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2" name="Google Shape;662;p13"/>
          <p:cNvGrpSpPr/>
          <p:nvPr/>
        </p:nvGrpSpPr>
        <p:grpSpPr>
          <a:xfrm rot="10800000">
            <a:off x="-408312" y="3449289"/>
            <a:ext cx="2862466" cy="1695774"/>
            <a:chOff x="238125" y="3383650"/>
            <a:chExt cx="1287775" cy="762900"/>
          </a:xfrm>
        </p:grpSpPr>
        <p:sp>
          <p:nvSpPr>
            <p:cNvPr id="663" name="Google Shape;663;p13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13"/>
          <p:cNvGrpSpPr/>
          <p:nvPr/>
        </p:nvGrpSpPr>
        <p:grpSpPr>
          <a:xfrm rot="5400000">
            <a:off x="7701648" y="-484217"/>
            <a:ext cx="970042" cy="1918341"/>
            <a:chOff x="961675" y="1958725"/>
            <a:chExt cx="563225" cy="1113825"/>
          </a:xfrm>
        </p:grpSpPr>
        <p:sp>
          <p:nvSpPr>
            <p:cNvPr id="667" name="Google Shape;667;p13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9" name="Google Shape;669;p13"/>
          <p:cNvSpPr/>
          <p:nvPr/>
        </p:nvSpPr>
        <p:spPr>
          <a:xfrm rot="5737592">
            <a:off x="7386584" y="2356154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" name="Google Shape;670;p13"/>
          <p:cNvGrpSpPr/>
          <p:nvPr/>
        </p:nvGrpSpPr>
        <p:grpSpPr>
          <a:xfrm>
            <a:off x="289955" y="534601"/>
            <a:ext cx="860090" cy="986678"/>
            <a:chOff x="289955" y="534601"/>
            <a:chExt cx="860090" cy="986678"/>
          </a:xfrm>
        </p:grpSpPr>
        <p:sp>
          <p:nvSpPr>
            <p:cNvPr id="671" name="Google Shape;671;p13"/>
            <p:cNvSpPr/>
            <p:nvPr/>
          </p:nvSpPr>
          <p:spPr>
            <a:xfrm flipH="1">
              <a:off x="289955" y="918754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2" name="Google Shape;672;p13"/>
            <p:cNvGrpSpPr/>
            <p:nvPr/>
          </p:nvGrpSpPr>
          <p:grpSpPr>
            <a:xfrm rot="3427758">
              <a:off x="583243" y="625622"/>
              <a:ext cx="475768" cy="475796"/>
              <a:chOff x="1460350" y="2402425"/>
              <a:chExt cx="208950" cy="208950"/>
            </a:xfrm>
          </p:grpSpPr>
          <p:sp>
            <p:nvSpPr>
              <p:cNvPr id="673" name="Google Shape;673;p13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13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13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13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13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13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13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13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13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13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13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13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13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13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13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13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13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3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13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1" name="Google Shape;701;p13"/>
            <p:cNvSpPr/>
            <p:nvPr/>
          </p:nvSpPr>
          <p:spPr>
            <a:xfrm rot="-690935" flipH="1">
              <a:off x="429539" y="1214294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13"/>
          <p:cNvGrpSpPr/>
          <p:nvPr/>
        </p:nvGrpSpPr>
        <p:grpSpPr>
          <a:xfrm>
            <a:off x="7976962" y="1017725"/>
            <a:ext cx="894076" cy="666865"/>
            <a:chOff x="7976962" y="1017725"/>
            <a:chExt cx="894076" cy="666865"/>
          </a:xfrm>
        </p:grpSpPr>
        <p:sp>
          <p:nvSpPr>
            <p:cNvPr id="703" name="Google Shape;703;p13"/>
            <p:cNvSpPr/>
            <p:nvPr/>
          </p:nvSpPr>
          <p:spPr>
            <a:xfrm rot="-1305975">
              <a:off x="8384412" y="10773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3"/>
            <p:cNvSpPr/>
            <p:nvPr/>
          </p:nvSpPr>
          <p:spPr>
            <a:xfrm rot="-615088">
              <a:off x="8488660" y="13797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5" name="Google Shape;705;p13"/>
            <p:cNvGrpSpPr/>
            <p:nvPr/>
          </p:nvGrpSpPr>
          <p:grpSpPr>
            <a:xfrm>
              <a:off x="7976962" y="1017725"/>
              <a:ext cx="475779" cy="475800"/>
              <a:chOff x="1460350" y="2402425"/>
              <a:chExt cx="208950" cy="208950"/>
            </a:xfrm>
          </p:grpSpPr>
          <p:sp>
            <p:nvSpPr>
              <p:cNvPr id="706" name="Google Shape;706;p13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13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13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3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3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3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3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3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13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13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13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13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13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3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13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13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3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3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13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34" name="Google Shape;734;p13"/>
          <p:cNvSpPr/>
          <p:nvPr/>
        </p:nvSpPr>
        <p:spPr>
          <a:xfrm>
            <a:off x="7227502" y="451351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3"/>
          <p:cNvSpPr/>
          <p:nvPr/>
        </p:nvSpPr>
        <p:spPr>
          <a:xfrm>
            <a:off x="3174365" y="449609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21"/>
          <p:cNvSpPr/>
          <p:nvPr/>
        </p:nvSpPr>
        <p:spPr>
          <a:xfrm rot="5062343" flipH="1">
            <a:off x="6311996" y="-635052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9" name="Google Shape;1069;p21"/>
          <p:cNvGrpSpPr/>
          <p:nvPr/>
        </p:nvGrpSpPr>
        <p:grpSpPr>
          <a:xfrm flipH="1">
            <a:off x="-228526" y="-48526"/>
            <a:ext cx="2428544" cy="1996967"/>
            <a:chOff x="598125" y="3383650"/>
            <a:chExt cx="927775" cy="762900"/>
          </a:xfrm>
        </p:grpSpPr>
        <p:sp>
          <p:nvSpPr>
            <p:cNvPr id="1070" name="Google Shape;1070;p21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2" name="Google Shape;1072;p21"/>
          <p:cNvSpPr/>
          <p:nvPr/>
        </p:nvSpPr>
        <p:spPr>
          <a:xfrm rot="5273380" flipH="1">
            <a:off x="302199" y="2603471"/>
            <a:ext cx="2475651" cy="3341783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3" name="Google Shape;1073;p21"/>
          <p:cNvGrpSpPr/>
          <p:nvPr/>
        </p:nvGrpSpPr>
        <p:grpSpPr>
          <a:xfrm rot="5400000" flipH="1">
            <a:off x="7525142" y="3520914"/>
            <a:ext cx="1086348" cy="2148346"/>
            <a:chOff x="961675" y="1958725"/>
            <a:chExt cx="563225" cy="1113825"/>
          </a:xfrm>
        </p:grpSpPr>
        <p:sp>
          <p:nvSpPr>
            <p:cNvPr id="1074" name="Google Shape;1074;p21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1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6" name="Google Shape;1076;p21"/>
          <p:cNvSpPr/>
          <p:nvPr/>
        </p:nvSpPr>
        <p:spPr>
          <a:xfrm>
            <a:off x="8192015" y="35347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7" name="Google Shape;1077;p21"/>
          <p:cNvGrpSpPr/>
          <p:nvPr/>
        </p:nvGrpSpPr>
        <p:grpSpPr>
          <a:xfrm>
            <a:off x="3734799" y="-214700"/>
            <a:ext cx="475779" cy="475800"/>
            <a:chOff x="1460350" y="2402425"/>
            <a:chExt cx="208950" cy="208950"/>
          </a:xfrm>
        </p:grpSpPr>
        <p:sp>
          <p:nvSpPr>
            <p:cNvPr id="1078" name="Google Shape;1078;p21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1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1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1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1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1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1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1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1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1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1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1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1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1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1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1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1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1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1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" name="Google Shape;1106;p21"/>
          <p:cNvGrpSpPr/>
          <p:nvPr/>
        </p:nvGrpSpPr>
        <p:grpSpPr>
          <a:xfrm>
            <a:off x="659079" y="4433143"/>
            <a:ext cx="465708" cy="465770"/>
            <a:chOff x="1460350" y="2402425"/>
            <a:chExt cx="208950" cy="208950"/>
          </a:xfrm>
        </p:grpSpPr>
        <p:sp>
          <p:nvSpPr>
            <p:cNvPr id="1107" name="Google Shape;1107;p21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1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1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1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1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1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1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1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1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1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1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1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1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1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1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1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1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1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1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21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21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21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5" name="Google Shape;113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136" name="Google Shape;1136;p21"/>
          <p:cNvSpPr txBox="1">
            <a:spLocks noGrp="1"/>
          </p:cNvSpPr>
          <p:nvPr>
            <p:ph type="title" idx="2"/>
          </p:nvPr>
        </p:nvSpPr>
        <p:spPr>
          <a:xfrm>
            <a:off x="1561538" y="1460725"/>
            <a:ext cx="2773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137" name="Google Shape;1137;p21"/>
          <p:cNvSpPr txBox="1">
            <a:spLocks noGrp="1"/>
          </p:cNvSpPr>
          <p:nvPr>
            <p:ph type="title" idx="3"/>
          </p:nvPr>
        </p:nvSpPr>
        <p:spPr>
          <a:xfrm>
            <a:off x="4808649" y="2975850"/>
            <a:ext cx="27738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138" name="Google Shape;1138;p21"/>
          <p:cNvSpPr txBox="1">
            <a:spLocks noGrp="1"/>
          </p:cNvSpPr>
          <p:nvPr>
            <p:ph type="subTitle" idx="1"/>
          </p:nvPr>
        </p:nvSpPr>
        <p:spPr>
          <a:xfrm>
            <a:off x="4808654" y="3463475"/>
            <a:ext cx="27738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39" name="Google Shape;1139;p21"/>
          <p:cNvSpPr txBox="1">
            <a:spLocks noGrp="1"/>
          </p:cNvSpPr>
          <p:nvPr>
            <p:ph type="subTitle" idx="4"/>
          </p:nvPr>
        </p:nvSpPr>
        <p:spPr>
          <a:xfrm>
            <a:off x="1561563" y="1948350"/>
            <a:ext cx="27732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_1"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0" name="Google Shape;1450;p26"/>
          <p:cNvGrpSpPr/>
          <p:nvPr/>
        </p:nvGrpSpPr>
        <p:grpSpPr>
          <a:xfrm flipH="1">
            <a:off x="-25927" y="-304519"/>
            <a:ext cx="9545671" cy="5880578"/>
            <a:chOff x="1569550" y="629994"/>
            <a:chExt cx="5900038" cy="3634698"/>
          </a:xfrm>
        </p:grpSpPr>
        <p:grpSp>
          <p:nvGrpSpPr>
            <p:cNvPr id="1451" name="Google Shape;1451;p26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452" name="Google Shape;1452;p26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26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26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6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6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57" name="Google Shape;1457;p26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8" name="Google Shape;1458;p26"/>
          <p:cNvSpPr txBox="1">
            <a:spLocks noGrp="1"/>
          </p:cNvSpPr>
          <p:nvPr>
            <p:ph type="title"/>
          </p:nvPr>
        </p:nvSpPr>
        <p:spPr>
          <a:xfrm>
            <a:off x="905075" y="2738975"/>
            <a:ext cx="229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9" name="Google Shape;1459;p26"/>
          <p:cNvSpPr txBox="1">
            <a:spLocks noGrp="1"/>
          </p:cNvSpPr>
          <p:nvPr>
            <p:ph type="subTitle" idx="1"/>
          </p:nvPr>
        </p:nvSpPr>
        <p:spPr>
          <a:xfrm>
            <a:off x="905075" y="3212128"/>
            <a:ext cx="22908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0" name="Google Shape;1460;p26"/>
          <p:cNvSpPr txBox="1">
            <a:spLocks noGrp="1"/>
          </p:cNvSpPr>
          <p:nvPr>
            <p:ph type="title" idx="2"/>
          </p:nvPr>
        </p:nvSpPr>
        <p:spPr>
          <a:xfrm>
            <a:off x="3426593" y="2738975"/>
            <a:ext cx="229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61" name="Google Shape;1461;p26"/>
          <p:cNvSpPr txBox="1">
            <a:spLocks noGrp="1"/>
          </p:cNvSpPr>
          <p:nvPr>
            <p:ph type="subTitle" idx="3"/>
          </p:nvPr>
        </p:nvSpPr>
        <p:spPr>
          <a:xfrm>
            <a:off x="3426593" y="3212128"/>
            <a:ext cx="22908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2" name="Google Shape;1462;p26"/>
          <p:cNvSpPr txBox="1">
            <a:spLocks noGrp="1"/>
          </p:cNvSpPr>
          <p:nvPr>
            <p:ph type="title" idx="4"/>
          </p:nvPr>
        </p:nvSpPr>
        <p:spPr>
          <a:xfrm>
            <a:off x="5948114" y="2738975"/>
            <a:ext cx="229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63" name="Google Shape;1463;p26"/>
          <p:cNvSpPr txBox="1">
            <a:spLocks noGrp="1"/>
          </p:cNvSpPr>
          <p:nvPr>
            <p:ph type="subTitle" idx="5"/>
          </p:nvPr>
        </p:nvSpPr>
        <p:spPr>
          <a:xfrm>
            <a:off x="5948114" y="3212128"/>
            <a:ext cx="22908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4" name="Google Shape;1464;p26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1465" name="Google Shape;1465;p26"/>
          <p:cNvGrpSpPr/>
          <p:nvPr/>
        </p:nvGrpSpPr>
        <p:grpSpPr>
          <a:xfrm rot="5400000">
            <a:off x="7478172" y="-580359"/>
            <a:ext cx="1175451" cy="2324553"/>
            <a:chOff x="961675" y="1958725"/>
            <a:chExt cx="563225" cy="1113825"/>
          </a:xfrm>
        </p:grpSpPr>
        <p:sp>
          <p:nvSpPr>
            <p:cNvPr id="1466" name="Google Shape;1466;p26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" name="Google Shape;1468;p26"/>
          <p:cNvGrpSpPr/>
          <p:nvPr/>
        </p:nvGrpSpPr>
        <p:grpSpPr>
          <a:xfrm rot="10800000">
            <a:off x="-388982" y="3453514"/>
            <a:ext cx="2862466" cy="1695774"/>
            <a:chOff x="238125" y="3383650"/>
            <a:chExt cx="1287775" cy="762900"/>
          </a:xfrm>
        </p:grpSpPr>
        <p:sp>
          <p:nvSpPr>
            <p:cNvPr id="1469" name="Google Shape;1469;p26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2" name="Google Shape;1472;p26"/>
          <p:cNvSpPr/>
          <p:nvPr/>
        </p:nvSpPr>
        <p:spPr>
          <a:xfrm>
            <a:off x="-174060" y="23506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26"/>
          <p:cNvSpPr/>
          <p:nvPr/>
        </p:nvSpPr>
        <p:spPr>
          <a:xfrm>
            <a:off x="8423988" y="14789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4" name="Google Shape;1474;p26"/>
          <p:cNvGrpSpPr/>
          <p:nvPr/>
        </p:nvGrpSpPr>
        <p:grpSpPr>
          <a:xfrm>
            <a:off x="8238937" y="4354950"/>
            <a:ext cx="475779" cy="475800"/>
            <a:chOff x="1460350" y="2402425"/>
            <a:chExt cx="208950" cy="208950"/>
          </a:xfrm>
        </p:grpSpPr>
        <p:sp>
          <p:nvSpPr>
            <p:cNvPr id="1475" name="Google Shape;1475;p2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3" name="Google Shape;1503;p26"/>
          <p:cNvGrpSpPr/>
          <p:nvPr/>
        </p:nvGrpSpPr>
        <p:grpSpPr>
          <a:xfrm rot="3427705">
            <a:off x="785228" y="-118946"/>
            <a:ext cx="340783" cy="340829"/>
            <a:chOff x="1460350" y="2402425"/>
            <a:chExt cx="208950" cy="208950"/>
          </a:xfrm>
        </p:grpSpPr>
        <p:sp>
          <p:nvSpPr>
            <p:cNvPr id="1504" name="Google Shape;1504;p2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3" name="Google Shape;1533;p27"/>
          <p:cNvGrpSpPr/>
          <p:nvPr/>
        </p:nvGrpSpPr>
        <p:grpSpPr>
          <a:xfrm>
            <a:off x="975797" y="700497"/>
            <a:ext cx="7011015" cy="4319112"/>
            <a:chOff x="1569550" y="629994"/>
            <a:chExt cx="5900038" cy="3634698"/>
          </a:xfrm>
        </p:grpSpPr>
        <p:grpSp>
          <p:nvGrpSpPr>
            <p:cNvPr id="1534" name="Google Shape;1534;p27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535" name="Google Shape;1535;p27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27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27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27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27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40" name="Google Shape;1540;p27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1" name="Google Shape;1541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42" name="Google Shape;1542;p27"/>
          <p:cNvSpPr txBox="1">
            <a:spLocks noGrp="1"/>
          </p:cNvSpPr>
          <p:nvPr>
            <p:ph type="title" idx="2"/>
          </p:nvPr>
        </p:nvSpPr>
        <p:spPr>
          <a:xfrm>
            <a:off x="2196550" y="1620475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43" name="Google Shape;1543;p27"/>
          <p:cNvSpPr txBox="1">
            <a:spLocks noGrp="1"/>
          </p:cNvSpPr>
          <p:nvPr>
            <p:ph type="subTitle" idx="1"/>
          </p:nvPr>
        </p:nvSpPr>
        <p:spPr>
          <a:xfrm>
            <a:off x="2196550" y="2203846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4" name="Google Shape;1544;p27"/>
          <p:cNvSpPr txBox="1">
            <a:spLocks noGrp="1"/>
          </p:cNvSpPr>
          <p:nvPr>
            <p:ph type="title" idx="3"/>
          </p:nvPr>
        </p:nvSpPr>
        <p:spPr>
          <a:xfrm>
            <a:off x="4834925" y="1620475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45" name="Google Shape;1545;p27"/>
          <p:cNvSpPr txBox="1">
            <a:spLocks noGrp="1"/>
          </p:cNvSpPr>
          <p:nvPr>
            <p:ph type="subTitle" idx="4"/>
          </p:nvPr>
        </p:nvSpPr>
        <p:spPr>
          <a:xfrm>
            <a:off x="4834974" y="2203846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6" name="Google Shape;1546;p27"/>
          <p:cNvSpPr txBox="1">
            <a:spLocks noGrp="1"/>
          </p:cNvSpPr>
          <p:nvPr>
            <p:ph type="title" idx="5"/>
          </p:nvPr>
        </p:nvSpPr>
        <p:spPr>
          <a:xfrm>
            <a:off x="2196550" y="3238301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47" name="Google Shape;1547;p27"/>
          <p:cNvSpPr txBox="1">
            <a:spLocks noGrp="1"/>
          </p:cNvSpPr>
          <p:nvPr>
            <p:ph type="subTitle" idx="6"/>
          </p:nvPr>
        </p:nvSpPr>
        <p:spPr>
          <a:xfrm>
            <a:off x="2196550" y="3811868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8" name="Google Shape;1548;p27"/>
          <p:cNvSpPr txBox="1">
            <a:spLocks noGrp="1"/>
          </p:cNvSpPr>
          <p:nvPr>
            <p:ph type="title" idx="7"/>
          </p:nvPr>
        </p:nvSpPr>
        <p:spPr>
          <a:xfrm>
            <a:off x="4834925" y="3238301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49" name="Google Shape;1549;p27"/>
          <p:cNvSpPr txBox="1">
            <a:spLocks noGrp="1"/>
          </p:cNvSpPr>
          <p:nvPr>
            <p:ph type="subTitle" idx="8"/>
          </p:nvPr>
        </p:nvSpPr>
        <p:spPr>
          <a:xfrm>
            <a:off x="4834973" y="3811868"/>
            <a:ext cx="2112600" cy="5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0" name="Google Shape;1550;p27"/>
          <p:cNvSpPr/>
          <p:nvPr/>
        </p:nvSpPr>
        <p:spPr>
          <a:xfrm rot="5400000">
            <a:off x="8457600" y="1168200"/>
            <a:ext cx="1224600" cy="14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1" name="Google Shape;1551;p27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1552" name="Google Shape;1552;p2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4" name="Google Shape;1554;p27"/>
          <p:cNvGrpSpPr/>
          <p:nvPr/>
        </p:nvGrpSpPr>
        <p:grpSpPr>
          <a:xfrm rot="10800000" flipH="1">
            <a:off x="6691758" y="3449289"/>
            <a:ext cx="2862466" cy="1695774"/>
            <a:chOff x="238125" y="3383650"/>
            <a:chExt cx="1287775" cy="762900"/>
          </a:xfrm>
        </p:grpSpPr>
        <p:sp>
          <p:nvSpPr>
            <p:cNvPr id="1555" name="Google Shape;1555;p2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8" name="Google Shape;1558;p27"/>
          <p:cNvSpPr/>
          <p:nvPr/>
        </p:nvSpPr>
        <p:spPr>
          <a:xfrm>
            <a:off x="-195110" y="20190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9" name="Google Shape;1559;p27"/>
          <p:cNvGrpSpPr/>
          <p:nvPr/>
        </p:nvGrpSpPr>
        <p:grpSpPr>
          <a:xfrm>
            <a:off x="8953962" y="901625"/>
            <a:ext cx="475779" cy="475800"/>
            <a:chOff x="1460350" y="2402425"/>
            <a:chExt cx="208950" cy="208950"/>
          </a:xfrm>
        </p:grpSpPr>
        <p:sp>
          <p:nvSpPr>
            <p:cNvPr id="1560" name="Google Shape;1560;p2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8" name="Google Shape;1588;p27"/>
          <p:cNvGrpSpPr/>
          <p:nvPr/>
        </p:nvGrpSpPr>
        <p:grpSpPr>
          <a:xfrm rot="3427705">
            <a:off x="573553" y="4516729"/>
            <a:ext cx="340783" cy="340829"/>
            <a:chOff x="1460350" y="2402425"/>
            <a:chExt cx="208950" cy="208950"/>
          </a:xfrm>
        </p:grpSpPr>
        <p:sp>
          <p:nvSpPr>
            <p:cNvPr id="1589" name="Google Shape;1589;p2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7" name="Google Shape;1617;p27"/>
          <p:cNvSpPr/>
          <p:nvPr/>
        </p:nvSpPr>
        <p:spPr>
          <a:xfrm>
            <a:off x="6715813" y="-8835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8" r:id="rId5"/>
    <p:sldLayoutId id="2147483659" r:id="rId6"/>
    <p:sldLayoutId id="2147483667" r:id="rId7"/>
    <p:sldLayoutId id="2147483672" r:id="rId8"/>
    <p:sldLayoutId id="2147483673" r:id="rId9"/>
    <p:sldLayoutId id="2147483674" r:id="rId10"/>
    <p:sldLayoutId id="2147483675" r:id="rId11"/>
    <p:sldLayoutId id="2147483682" r:id="rId12"/>
    <p:sldLayoutId id="2147483686" r:id="rId13"/>
    <p:sldLayoutId id="2147483695" r:id="rId14"/>
    <p:sldLayoutId id="2147483698" r:id="rId15"/>
    <p:sldLayoutId id="2147483705" r:id="rId16"/>
    <p:sldLayoutId id="2147483710" r:id="rId17"/>
    <p:sldLayoutId id="2147483711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60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87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0" name="Google Shape;4060;p71"/>
          <p:cNvSpPr txBox="1">
            <a:spLocks noGrp="1"/>
          </p:cNvSpPr>
          <p:nvPr>
            <p:ph type="ctrTitle"/>
          </p:nvPr>
        </p:nvSpPr>
        <p:spPr>
          <a:xfrm>
            <a:off x="1839799" y="2076705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4400" b="1" dirty="0"/>
              <a:t>Дневник </a:t>
            </a:r>
            <a:br>
              <a:rPr lang="ru-RU" sz="4400" b="1" dirty="0"/>
            </a:br>
            <a:r>
              <a:rPr lang="ru-RU" sz="4400" b="1" dirty="0"/>
              <a:t>практики</a:t>
            </a:r>
            <a:br>
              <a:rPr lang="ru-RU" sz="3200" dirty="0"/>
            </a:br>
            <a:endParaRPr sz="5300" dirty="0">
              <a:solidFill>
                <a:schemeClr val="lt1"/>
              </a:solidFill>
            </a:endParaRPr>
          </a:p>
        </p:txBody>
      </p:sp>
      <p:sp>
        <p:nvSpPr>
          <p:cNvPr id="4061" name="Google Shape;4061;p71"/>
          <p:cNvSpPr txBox="1">
            <a:spLocks noGrp="1"/>
          </p:cNvSpPr>
          <p:nvPr>
            <p:ph type="subTitle" idx="1"/>
          </p:nvPr>
        </p:nvSpPr>
        <p:spPr>
          <a:xfrm>
            <a:off x="2535304" y="3263350"/>
            <a:ext cx="3898800" cy="1127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Место практики: МБОУ СОШ №8</a:t>
            </a:r>
          </a:p>
        </p:txBody>
      </p:sp>
      <p:sp>
        <p:nvSpPr>
          <p:cNvPr id="4062" name="Google Shape;4062;p71"/>
          <p:cNvSpPr/>
          <p:nvPr/>
        </p:nvSpPr>
        <p:spPr>
          <a:xfrm rot="10800000">
            <a:off x="3740373" y="3088311"/>
            <a:ext cx="1555119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063" name="Google Shape;4063;p71"/>
          <p:cNvGrpSpPr/>
          <p:nvPr/>
        </p:nvGrpSpPr>
        <p:grpSpPr>
          <a:xfrm>
            <a:off x="6753608" y="2291907"/>
            <a:ext cx="1918307" cy="2376248"/>
            <a:chOff x="1652450" y="2386825"/>
            <a:chExt cx="1066200" cy="1320725"/>
          </a:xfrm>
        </p:grpSpPr>
        <p:sp>
          <p:nvSpPr>
            <p:cNvPr id="4064" name="Google Shape;4064;p71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extrusionOk="0">
                  <a:moveTo>
                    <a:pt x="17578" y="1"/>
                  </a:move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71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fill="none" extrusionOk="0">
                  <a:moveTo>
                    <a:pt x="5139" y="3843"/>
                  </a:move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282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71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extrusionOk="0">
                  <a:moveTo>
                    <a:pt x="0" y="1"/>
                  </a:move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71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473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71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extrusionOk="0">
                  <a:moveTo>
                    <a:pt x="2018" y="0"/>
                  </a:moveTo>
                  <a:lnTo>
                    <a:pt x="0" y="1297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71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fill="none" extrusionOk="0">
                  <a:moveTo>
                    <a:pt x="0" y="1297"/>
                  </a:moveTo>
                  <a:lnTo>
                    <a:pt x="1489" y="3362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lnTo>
                    <a:pt x="0" y="12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71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extrusionOk="0">
                  <a:moveTo>
                    <a:pt x="865" y="1"/>
                  </a:moveTo>
                  <a:lnTo>
                    <a:pt x="721" y="97"/>
                  </a:lnTo>
                  <a:lnTo>
                    <a:pt x="433" y="337"/>
                  </a:lnTo>
                  <a:lnTo>
                    <a:pt x="145" y="673"/>
                  </a:lnTo>
                  <a:lnTo>
                    <a:pt x="1" y="913"/>
                  </a:lnTo>
                  <a:lnTo>
                    <a:pt x="1" y="961"/>
                  </a:lnTo>
                  <a:lnTo>
                    <a:pt x="97" y="1057"/>
                  </a:lnTo>
                  <a:lnTo>
                    <a:pt x="337" y="1345"/>
                  </a:lnTo>
                  <a:lnTo>
                    <a:pt x="1250" y="2114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2402" y="3122"/>
                  </a:lnTo>
                  <a:lnTo>
                    <a:pt x="2162" y="3026"/>
                  </a:lnTo>
                  <a:lnTo>
                    <a:pt x="1778" y="2930"/>
                  </a:lnTo>
                  <a:lnTo>
                    <a:pt x="1634" y="2930"/>
                  </a:lnTo>
                  <a:lnTo>
                    <a:pt x="1442" y="2978"/>
                  </a:lnTo>
                  <a:lnTo>
                    <a:pt x="1298" y="3074"/>
                  </a:lnTo>
                  <a:lnTo>
                    <a:pt x="1250" y="3170"/>
                  </a:lnTo>
                  <a:lnTo>
                    <a:pt x="1202" y="3314"/>
                  </a:lnTo>
                  <a:lnTo>
                    <a:pt x="1153" y="3458"/>
                  </a:lnTo>
                  <a:lnTo>
                    <a:pt x="1202" y="3843"/>
                  </a:lnTo>
                  <a:lnTo>
                    <a:pt x="1298" y="4179"/>
                  </a:lnTo>
                  <a:lnTo>
                    <a:pt x="1298" y="4227"/>
                  </a:lnTo>
                  <a:lnTo>
                    <a:pt x="1394" y="4275"/>
                  </a:lnTo>
                  <a:lnTo>
                    <a:pt x="1538" y="4323"/>
                  </a:lnTo>
                  <a:lnTo>
                    <a:pt x="1778" y="4371"/>
                  </a:lnTo>
                  <a:lnTo>
                    <a:pt x="2018" y="4371"/>
                  </a:lnTo>
                  <a:lnTo>
                    <a:pt x="2498" y="4275"/>
                  </a:lnTo>
                  <a:lnTo>
                    <a:pt x="2690" y="4227"/>
                  </a:lnTo>
                  <a:lnTo>
                    <a:pt x="3026" y="4323"/>
                  </a:lnTo>
                  <a:lnTo>
                    <a:pt x="3747" y="4515"/>
                  </a:lnTo>
                  <a:lnTo>
                    <a:pt x="4131" y="4563"/>
                  </a:lnTo>
                  <a:lnTo>
                    <a:pt x="4515" y="4563"/>
                  </a:lnTo>
                  <a:lnTo>
                    <a:pt x="4803" y="4467"/>
                  </a:lnTo>
                  <a:lnTo>
                    <a:pt x="4947" y="4419"/>
                  </a:lnTo>
                  <a:lnTo>
                    <a:pt x="4995" y="4323"/>
                  </a:lnTo>
                  <a:lnTo>
                    <a:pt x="5044" y="4179"/>
                  </a:lnTo>
                  <a:lnTo>
                    <a:pt x="4947" y="3939"/>
                  </a:lnTo>
                  <a:lnTo>
                    <a:pt x="4803" y="3699"/>
                  </a:lnTo>
                  <a:lnTo>
                    <a:pt x="4563" y="3362"/>
                  </a:lnTo>
                  <a:lnTo>
                    <a:pt x="3939" y="2690"/>
                  </a:lnTo>
                  <a:lnTo>
                    <a:pt x="3219" y="1922"/>
                  </a:lnTo>
                  <a:lnTo>
                    <a:pt x="2450" y="1201"/>
                  </a:lnTo>
                  <a:lnTo>
                    <a:pt x="1730" y="577"/>
                  </a:lnTo>
                  <a:lnTo>
                    <a:pt x="1202" y="145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71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fill="none" extrusionOk="0">
                  <a:moveTo>
                    <a:pt x="1298" y="4179"/>
                  </a:moveTo>
                  <a:lnTo>
                    <a:pt x="1298" y="4179"/>
                  </a:lnTo>
                  <a:lnTo>
                    <a:pt x="1202" y="3843"/>
                  </a:lnTo>
                  <a:lnTo>
                    <a:pt x="1153" y="3458"/>
                  </a:lnTo>
                  <a:lnTo>
                    <a:pt x="1202" y="3314"/>
                  </a:lnTo>
                  <a:lnTo>
                    <a:pt x="1250" y="3170"/>
                  </a:lnTo>
                  <a:lnTo>
                    <a:pt x="1298" y="3074"/>
                  </a:lnTo>
                  <a:lnTo>
                    <a:pt x="1442" y="2978"/>
                  </a:lnTo>
                  <a:lnTo>
                    <a:pt x="1442" y="2978"/>
                  </a:lnTo>
                  <a:lnTo>
                    <a:pt x="1634" y="2930"/>
                  </a:lnTo>
                  <a:lnTo>
                    <a:pt x="1778" y="2930"/>
                  </a:lnTo>
                  <a:lnTo>
                    <a:pt x="2162" y="3026"/>
                  </a:lnTo>
                  <a:lnTo>
                    <a:pt x="2402" y="3122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1250" y="2114"/>
                  </a:lnTo>
                  <a:lnTo>
                    <a:pt x="337" y="1345"/>
                  </a:lnTo>
                  <a:lnTo>
                    <a:pt x="97" y="1057"/>
                  </a:lnTo>
                  <a:lnTo>
                    <a:pt x="1" y="961"/>
                  </a:lnTo>
                  <a:lnTo>
                    <a:pt x="1" y="913"/>
                  </a:lnTo>
                  <a:lnTo>
                    <a:pt x="1" y="913"/>
                  </a:lnTo>
                  <a:lnTo>
                    <a:pt x="145" y="673"/>
                  </a:lnTo>
                  <a:lnTo>
                    <a:pt x="433" y="337"/>
                  </a:lnTo>
                  <a:lnTo>
                    <a:pt x="721" y="97"/>
                  </a:lnTo>
                  <a:lnTo>
                    <a:pt x="865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1202" y="145"/>
                  </a:lnTo>
                  <a:lnTo>
                    <a:pt x="1730" y="577"/>
                  </a:lnTo>
                  <a:lnTo>
                    <a:pt x="2450" y="1201"/>
                  </a:lnTo>
                  <a:lnTo>
                    <a:pt x="3219" y="1922"/>
                  </a:lnTo>
                  <a:lnTo>
                    <a:pt x="3939" y="2690"/>
                  </a:lnTo>
                  <a:lnTo>
                    <a:pt x="4563" y="3362"/>
                  </a:lnTo>
                  <a:lnTo>
                    <a:pt x="4803" y="3699"/>
                  </a:lnTo>
                  <a:lnTo>
                    <a:pt x="4947" y="3939"/>
                  </a:lnTo>
                  <a:lnTo>
                    <a:pt x="5044" y="4179"/>
                  </a:lnTo>
                  <a:lnTo>
                    <a:pt x="4995" y="4323"/>
                  </a:lnTo>
                  <a:lnTo>
                    <a:pt x="4995" y="4323"/>
                  </a:lnTo>
                  <a:lnTo>
                    <a:pt x="4947" y="4419"/>
                  </a:lnTo>
                  <a:lnTo>
                    <a:pt x="4803" y="4467"/>
                  </a:lnTo>
                  <a:lnTo>
                    <a:pt x="4515" y="4563"/>
                  </a:lnTo>
                  <a:lnTo>
                    <a:pt x="4131" y="4563"/>
                  </a:lnTo>
                  <a:lnTo>
                    <a:pt x="3747" y="4515"/>
                  </a:lnTo>
                  <a:lnTo>
                    <a:pt x="3026" y="4323"/>
                  </a:lnTo>
                  <a:lnTo>
                    <a:pt x="2690" y="4227"/>
                  </a:lnTo>
                  <a:lnTo>
                    <a:pt x="2690" y="4227"/>
                  </a:lnTo>
                  <a:lnTo>
                    <a:pt x="2498" y="4275"/>
                  </a:lnTo>
                  <a:lnTo>
                    <a:pt x="2018" y="4371"/>
                  </a:lnTo>
                  <a:lnTo>
                    <a:pt x="1778" y="4371"/>
                  </a:lnTo>
                  <a:lnTo>
                    <a:pt x="1538" y="4323"/>
                  </a:lnTo>
                  <a:lnTo>
                    <a:pt x="1394" y="4275"/>
                  </a:lnTo>
                  <a:lnTo>
                    <a:pt x="1298" y="4227"/>
                  </a:lnTo>
                  <a:lnTo>
                    <a:pt x="1298" y="41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71"/>
            <p:cNvSpPr/>
            <p:nvPr/>
          </p:nvSpPr>
          <p:spPr>
            <a:xfrm>
              <a:off x="2518100" y="3360550"/>
              <a:ext cx="67275" cy="88850"/>
            </a:xfrm>
            <a:custGeom>
              <a:avLst/>
              <a:gdLst/>
              <a:ahLst/>
              <a:cxnLst/>
              <a:rect l="l" t="t" r="r" b="b"/>
              <a:pathLst>
                <a:path w="2691" h="3554" extrusionOk="0">
                  <a:moveTo>
                    <a:pt x="1778" y="3554"/>
                  </a:move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close/>
                  <a:moveTo>
                    <a:pt x="2690" y="3410"/>
                  </a:moveTo>
                  <a:lnTo>
                    <a:pt x="2690" y="3410"/>
                  </a:lnTo>
                  <a:lnTo>
                    <a:pt x="2354" y="3506"/>
                  </a:lnTo>
                  <a:lnTo>
                    <a:pt x="1826" y="3554"/>
                  </a:lnTo>
                  <a:lnTo>
                    <a:pt x="1826" y="3554"/>
                  </a:lnTo>
                  <a:lnTo>
                    <a:pt x="2354" y="3506"/>
                  </a:lnTo>
                  <a:lnTo>
                    <a:pt x="2690" y="3410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49" y="48"/>
                  </a:moveTo>
                  <a:lnTo>
                    <a:pt x="49" y="48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49" y="48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71"/>
            <p:cNvSpPr/>
            <p:nvPr/>
          </p:nvSpPr>
          <p:spPr>
            <a:xfrm>
              <a:off x="2562525" y="3449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71"/>
            <p:cNvSpPr/>
            <p:nvPr/>
          </p:nvSpPr>
          <p:spPr>
            <a:xfrm>
              <a:off x="2563725" y="3445775"/>
              <a:ext cx="21650" cy="3625"/>
            </a:xfrm>
            <a:custGeom>
              <a:avLst/>
              <a:gdLst/>
              <a:ahLst/>
              <a:cxnLst/>
              <a:rect l="l" t="t" r="r" b="b"/>
              <a:pathLst>
                <a:path w="866" h="145" fill="none" extrusionOk="0">
                  <a:moveTo>
                    <a:pt x="865" y="1"/>
                  </a:moveTo>
                  <a:lnTo>
                    <a:pt x="865" y="1"/>
                  </a:lnTo>
                  <a:lnTo>
                    <a:pt x="529" y="97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529" y="97"/>
                  </a:lnTo>
                  <a:lnTo>
                    <a:pt x="86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71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71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71"/>
            <p:cNvSpPr/>
            <p:nvPr/>
          </p:nvSpPr>
          <p:spPr>
            <a:xfrm>
              <a:off x="2518100" y="336175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71"/>
            <p:cNvSpPr/>
            <p:nvPr/>
          </p:nvSpPr>
          <p:spPr>
            <a:xfrm>
              <a:off x="2519300" y="33605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71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  <a:close/>
                  <a:moveTo>
                    <a:pt x="529" y="0"/>
                  </a:move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71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fill="none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71"/>
            <p:cNvSpPr/>
            <p:nvPr/>
          </p:nvSpPr>
          <p:spPr>
            <a:xfrm>
              <a:off x="2560125" y="341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71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extrusionOk="0">
                  <a:moveTo>
                    <a:pt x="577" y="1"/>
                  </a:moveTo>
                  <a:lnTo>
                    <a:pt x="289" y="337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71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337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71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extrusionOk="0">
                  <a:moveTo>
                    <a:pt x="3795" y="0"/>
                  </a:moveTo>
                  <a:lnTo>
                    <a:pt x="2018" y="1393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71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fill="none" extrusionOk="0">
                  <a:moveTo>
                    <a:pt x="3795" y="0"/>
                  </a:moveTo>
                  <a:lnTo>
                    <a:pt x="3795" y="0"/>
                  </a:lnTo>
                  <a:lnTo>
                    <a:pt x="2018" y="1393"/>
                  </a:lnTo>
                  <a:lnTo>
                    <a:pt x="1" y="2882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71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extrusionOk="0">
                  <a:moveTo>
                    <a:pt x="0" y="1"/>
                  </a:move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71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71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extrusionOk="0">
                  <a:moveTo>
                    <a:pt x="0" y="1"/>
                  </a:moveTo>
                  <a:lnTo>
                    <a:pt x="192" y="2930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71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fill="none" extrusionOk="0">
                  <a:moveTo>
                    <a:pt x="3650" y="3170"/>
                  </a:move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lnTo>
                    <a:pt x="192" y="2930"/>
                  </a:lnTo>
                  <a:lnTo>
                    <a:pt x="192" y="2930"/>
                  </a:lnTo>
                  <a:lnTo>
                    <a:pt x="1537" y="2834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71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extrusionOk="0">
                  <a:moveTo>
                    <a:pt x="1537" y="0"/>
                  </a:moveTo>
                  <a:lnTo>
                    <a:pt x="1153" y="96"/>
                  </a:lnTo>
                  <a:lnTo>
                    <a:pt x="769" y="240"/>
                  </a:lnTo>
                  <a:lnTo>
                    <a:pt x="481" y="384"/>
                  </a:lnTo>
                  <a:lnTo>
                    <a:pt x="481" y="432"/>
                  </a:lnTo>
                  <a:lnTo>
                    <a:pt x="481" y="529"/>
                  </a:lnTo>
                  <a:lnTo>
                    <a:pt x="577" y="913"/>
                  </a:lnTo>
                  <a:lnTo>
                    <a:pt x="961" y="2017"/>
                  </a:lnTo>
                  <a:lnTo>
                    <a:pt x="1585" y="3602"/>
                  </a:lnTo>
                  <a:lnTo>
                    <a:pt x="1489" y="3458"/>
                  </a:lnTo>
                  <a:lnTo>
                    <a:pt x="1297" y="3266"/>
                  </a:lnTo>
                  <a:lnTo>
                    <a:pt x="1057" y="3026"/>
                  </a:lnTo>
                  <a:lnTo>
                    <a:pt x="913" y="2930"/>
                  </a:lnTo>
                  <a:lnTo>
                    <a:pt x="721" y="2882"/>
                  </a:lnTo>
                  <a:lnTo>
                    <a:pt x="577" y="2882"/>
                  </a:lnTo>
                  <a:lnTo>
                    <a:pt x="433" y="2930"/>
                  </a:lnTo>
                  <a:lnTo>
                    <a:pt x="337" y="3026"/>
                  </a:lnTo>
                  <a:lnTo>
                    <a:pt x="241" y="3170"/>
                  </a:lnTo>
                  <a:lnTo>
                    <a:pt x="97" y="3506"/>
                  </a:lnTo>
                  <a:lnTo>
                    <a:pt x="1" y="3794"/>
                  </a:lnTo>
                  <a:lnTo>
                    <a:pt x="1" y="3890"/>
                  </a:lnTo>
                  <a:lnTo>
                    <a:pt x="49" y="3986"/>
                  </a:lnTo>
                  <a:lnTo>
                    <a:pt x="145" y="4130"/>
                  </a:lnTo>
                  <a:lnTo>
                    <a:pt x="337" y="4226"/>
                  </a:lnTo>
                  <a:lnTo>
                    <a:pt x="577" y="4371"/>
                  </a:lnTo>
                  <a:lnTo>
                    <a:pt x="1009" y="4515"/>
                  </a:lnTo>
                  <a:lnTo>
                    <a:pt x="1201" y="4611"/>
                  </a:lnTo>
                  <a:lnTo>
                    <a:pt x="1441" y="4803"/>
                  </a:lnTo>
                  <a:lnTo>
                    <a:pt x="1970" y="5331"/>
                  </a:lnTo>
                  <a:lnTo>
                    <a:pt x="2306" y="5571"/>
                  </a:lnTo>
                  <a:lnTo>
                    <a:pt x="2642" y="5763"/>
                  </a:lnTo>
                  <a:lnTo>
                    <a:pt x="2930" y="5859"/>
                  </a:lnTo>
                  <a:lnTo>
                    <a:pt x="3074" y="5859"/>
                  </a:lnTo>
                  <a:lnTo>
                    <a:pt x="3170" y="5811"/>
                  </a:lnTo>
                  <a:lnTo>
                    <a:pt x="3266" y="5667"/>
                  </a:lnTo>
                  <a:lnTo>
                    <a:pt x="3314" y="5475"/>
                  </a:lnTo>
                  <a:lnTo>
                    <a:pt x="3314" y="5139"/>
                  </a:lnTo>
                  <a:lnTo>
                    <a:pt x="3266" y="4755"/>
                  </a:lnTo>
                  <a:lnTo>
                    <a:pt x="3074" y="3842"/>
                  </a:lnTo>
                  <a:lnTo>
                    <a:pt x="2786" y="2834"/>
                  </a:lnTo>
                  <a:lnTo>
                    <a:pt x="2498" y="1825"/>
                  </a:lnTo>
                  <a:lnTo>
                    <a:pt x="2162" y="961"/>
                  </a:lnTo>
                  <a:lnTo>
                    <a:pt x="1922" y="288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71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fill="none" extrusionOk="0">
                  <a:moveTo>
                    <a:pt x="1" y="3794"/>
                  </a:moveTo>
                  <a:lnTo>
                    <a:pt x="1" y="3794"/>
                  </a:lnTo>
                  <a:lnTo>
                    <a:pt x="97" y="3506"/>
                  </a:lnTo>
                  <a:lnTo>
                    <a:pt x="241" y="3170"/>
                  </a:lnTo>
                  <a:lnTo>
                    <a:pt x="337" y="3026"/>
                  </a:lnTo>
                  <a:lnTo>
                    <a:pt x="433" y="2930"/>
                  </a:lnTo>
                  <a:lnTo>
                    <a:pt x="577" y="2882"/>
                  </a:lnTo>
                  <a:lnTo>
                    <a:pt x="721" y="2882"/>
                  </a:lnTo>
                  <a:lnTo>
                    <a:pt x="721" y="2882"/>
                  </a:lnTo>
                  <a:lnTo>
                    <a:pt x="913" y="2930"/>
                  </a:lnTo>
                  <a:lnTo>
                    <a:pt x="1057" y="3026"/>
                  </a:lnTo>
                  <a:lnTo>
                    <a:pt x="1297" y="3266"/>
                  </a:lnTo>
                  <a:lnTo>
                    <a:pt x="1489" y="3458"/>
                  </a:lnTo>
                  <a:lnTo>
                    <a:pt x="1585" y="3602"/>
                  </a:lnTo>
                  <a:lnTo>
                    <a:pt x="1585" y="3602"/>
                  </a:lnTo>
                  <a:lnTo>
                    <a:pt x="961" y="2017"/>
                  </a:lnTo>
                  <a:lnTo>
                    <a:pt x="577" y="913"/>
                  </a:lnTo>
                  <a:lnTo>
                    <a:pt x="481" y="529"/>
                  </a:lnTo>
                  <a:lnTo>
                    <a:pt x="481" y="432"/>
                  </a:lnTo>
                  <a:lnTo>
                    <a:pt x="481" y="384"/>
                  </a:lnTo>
                  <a:lnTo>
                    <a:pt x="481" y="384"/>
                  </a:lnTo>
                  <a:lnTo>
                    <a:pt x="769" y="240"/>
                  </a:lnTo>
                  <a:lnTo>
                    <a:pt x="1153" y="96"/>
                  </a:lnTo>
                  <a:lnTo>
                    <a:pt x="1537" y="0"/>
                  </a:lnTo>
                  <a:lnTo>
                    <a:pt x="1682" y="0"/>
                  </a:lnTo>
                  <a:lnTo>
                    <a:pt x="1778" y="48"/>
                  </a:lnTo>
                  <a:lnTo>
                    <a:pt x="1778" y="48"/>
                  </a:lnTo>
                  <a:lnTo>
                    <a:pt x="1922" y="288"/>
                  </a:lnTo>
                  <a:lnTo>
                    <a:pt x="2162" y="961"/>
                  </a:lnTo>
                  <a:lnTo>
                    <a:pt x="2498" y="1825"/>
                  </a:lnTo>
                  <a:lnTo>
                    <a:pt x="2786" y="2834"/>
                  </a:lnTo>
                  <a:lnTo>
                    <a:pt x="3074" y="3842"/>
                  </a:lnTo>
                  <a:lnTo>
                    <a:pt x="3266" y="4755"/>
                  </a:lnTo>
                  <a:lnTo>
                    <a:pt x="3314" y="5139"/>
                  </a:lnTo>
                  <a:lnTo>
                    <a:pt x="3314" y="5475"/>
                  </a:lnTo>
                  <a:lnTo>
                    <a:pt x="3266" y="5667"/>
                  </a:lnTo>
                  <a:lnTo>
                    <a:pt x="3170" y="5811"/>
                  </a:lnTo>
                  <a:lnTo>
                    <a:pt x="3170" y="5811"/>
                  </a:lnTo>
                  <a:lnTo>
                    <a:pt x="3074" y="5859"/>
                  </a:lnTo>
                  <a:lnTo>
                    <a:pt x="2930" y="5859"/>
                  </a:lnTo>
                  <a:lnTo>
                    <a:pt x="2642" y="5763"/>
                  </a:lnTo>
                  <a:lnTo>
                    <a:pt x="2306" y="5571"/>
                  </a:lnTo>
                  <a:lnTo>
                    <a:pt x="1970" y="5331"/>
                  </a:lnTo>
                  <a:lnTo>
                    <a:pt x="1441" y="4803"/>
                  </a:lnTo>
                  <a:lnTo>
                    <a:pt x="1201" y="4611"/>
                  </a:lnTo>
                  <a:lnTo>
                    <a:pt x="1201" y="4611"/>
                  </a:lnTo>
                  <a:lnTo>
                    <a:pt x="1009" y="4515"/>
                  </a:lnTo>
                  <a:lnTo>
                    <a:pt x="577" y="4371"/>
                  </a:lnTo>
                  <a:lnTo>
                    <a:pt x="337" y="4226"/>
                  </a:lnTo>
                  <a:lnTo>
                    <a:pt x="145" y="4130"/>
                  </a:lnTo>
                  <a:lnTo>
                    <a:pt x="49" y="3986"/>
                  </a:lnTo>
                  <a:lnTo>
                    <a:pt x="1" y="3890"/>
                  </a:lnTo>
                  <a:lnTo>
                    <a:pt x="1" y="37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71"/>
            <p:cNvSpPr/>
            <p:nvPr/>
          </p:nvSpPr>
          <p:spPr>
            <a:xfrm>
              <a:off x="2364425" y="3568250"/>
              <a:ext cx="16825" cy="87675"/>
            </a:xfrm>
            <a:custGeom>
              <a:avLst/>
              <a:gdLst/>
              <a:ahLst/>
              <a:cxnLst/>
              <a:rect l="l" t="t" r="r" b="b"/>
              <a:pathLst>
                <a:path w="673" h="3507" extrusionOk="0">
                  <a:moveTo>
                    <a:pt x="97" y="3170"/>
                  </a:moveTo>
                  <a:lnTo>
                    <a:pt x="97" y="3170"/>
                  </a:lnTo>
                  <a:lnTo>
                    <a:pt x="97" y="3170"/>
                  </a:lnTo>
                  <a:lnTo>
                    <a:pt x="1" y="3506"/>
                  </a:lnTo>
                  <a:lnTo>
                    <a:pt x="1" y="3506"/>
                  </a:lnTo>
                  <a:lnTo>
                    <a:pt x="97" y="3170"/>
                  </a:lnTo>
                  <a:close/>
                  <a:moveTo>
                    <a:pt x="673" y="0"/>
                  </a:moveTo>
                  <a:lnTo>
                    <a:pt x="673" y="0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1" y="193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481" y="193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71"/>
            <p:cNvSpPr/>
            <p:nvPr/>
          </p:nvSpPr>
          <p:spPr>
            <a:xfrm>
              <a:off x="2376425" y="3568250"/>
              <a:ext cx="4825" cy="9625"/>
            </a:xfrm>
            <a:custGeom>
              <a:avLst/>
              <a:gdLst/>
              <a:ahLst/>
              <a:cxnLst/>
              <a:rect l="l" t="t" r="r" b="b"/>
              <a:pathLst>
                <a:path w="193" h="385" fill="none" extrusionOk="0">
                  <a:moveTo>
                    <a:pt x="193" y="0"/>
                  </a:moveTo>
                  <a:lnTo>
                    <a:pt x="193" y="0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193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1" y="193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71"/>
            <p:cNvSpPr/>
            <p:nvPr/>
          </p:nvSpPr>
          <p:spPr>
            <a:xfrm>
              <a:off x="2366825" y="3577850"/>
              <a:ext cx="36050" cy="69675"/>
            </a:xfrm>
            <a:custGeom>
              <a:avLst/>
              <a:gdLst/>
              <a:ahLst/>
              <a:cxnLst/>
              <a:rect l="l" t="t" r="r" b="b"/>
              <a:pathLst>
                <a:path w="1442" h="2787" extrusionOk="0">
                  <a:moveTo>
                    <a:pt x="577" y="2210"/>
                  </a:moveTo>
                  <a:lnTo>
                    <a:pt x="577" y="2210"/>
                  </a:lnTo>
                  <a:lnTo>
                    <a:pt x="385" y="2258"/>
                  </a:lnTo>
                  <a:lnTo>
                    <a:pt x="241" y="2354"/>
                  </a:lnTo>
                  <a:lnTo>
                    <a:pt x="97" y="254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97" y="2546"/>
                  </a:lnTo>
                  <a:lnTo>
                    <a:pt x="241" y="2354"/>
                  </a:lnTo>
                  <a:lnTo>
                    <a:pt x="385" y="2258"/>
                  </a:lnTo>
                  <a:lnTo>
                    <a:pt x="577" y="2210"/>
                  </a:lnTo>
                  <a:close/>
                  <a:moveTo>
                    <a:pt x="577" y="2210"/>
                  </a:move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close/>
                  <a:moveTo>
                    <a:pt x="433" y="1"/>
                  </a:moveTo>
                  <a:lnTo>
                    <a:pt x="433" y="1"/>
                  </a:lnTo>
                  <a:lnTo>
                    <a:pt x="625" y="673"/>
                  </a:lnTo>
                  <a:lnTo>
                    <a:pt x="913" y="1489"/>
                  </a:lnTo>
                  <a:lnTo>
                    <a:pt x="1441" y="2786"/>
                  </a:lnTo>
                  <a:lnTo>
                    <a:pt x="1441" y="2786"/>
                  </a:lnTo>
                  <a:lnTo>
                    <a:pt x="913" y="1489"/>
                  </a:lnTo>
                  <a:lnTo>
                    <a:pt x="625" y="673"/>
                  </a:lnTo>
                  <a:lnTo>
                    <a:pt x="433" y="1"/>
                  </a:lnTo>
                  <a:lnTo>
                    <a:pt x="433" y="1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71"/>
            <p:cNvSpPr/>
            <p:nvPr/>
          </p:nvSpPr>
          <p:spPr>
            <a:xfrm>
              <a:off x="2377625" y="3577850"/>
              <a:ext cx="25250" cy="69675"/>
            </a:xfrm>
            <a:custGeom>
              <a:avLst/>
              <a:gdLst/>
              <a:ahLst/>
              <a:cxnLst/>
              <a:rect l="l" t="t" r="r" b="b"/>
              <a:pathLst>
                <a:path w="1010" h="278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3" y="673"/>
                  </a:lnTo>
                  <a:lnTo>
                    <a:pt x="481" y="1489"/>
                  </a:lnTo>
                  <a:lnTo>
                    <a:pt x="1009" y="2786"/>
                  </a:lnTo>
                  <a:lnTo>
                    <a:pt x="1009" y="2786"/>
                  </a:lnTo>
                  <a:lnTo>
                    <a:pt x="481" y="1489"/>
                  </a:lnTo>
                  <a:lnTo>
                    <a:pt x="193" y="67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71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extrusionOk="0">
                  <a:moveTo>
                    <a:pt x="1393" y="0"/>
                  </a:moveTo>
                  <a:lnTo>
                    <a:pt x="1009" y="96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71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fill="none" extrusionOk="0">
                  <a:moveTo>
                    <a:pt x="1393" y="0"/>
                  </a:moveTo>
                  <a:lnTo>
                    <a:pt x="1393" y="0"/>
                  </a:lnTo>
                  <a:lnTo>
                    <a:pt x="1009" y="96"/>
                  </a:lnTo>
                  <a:lnTo>
                    <a:pt x="673" y="240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71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71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71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extrusionOk="0">
                  <a:moveTo>
                    <a:pt x="4851" y="0"/>
                  </a:moveTo>
                  <a:lnTo>
                    <a:pt x="2738" y="192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71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fill="none" extrusionOk="0">
                  <a:moveTo>
                    <a:pt x="4851" y="0"/>
                  </a:moveTo>
                  <a:lnTo>
                    <a:pt x="4851" y="0"/>
                  </a:lnTo>
                  <a:lnTo>
                    <a:pt x="2738" y="192"/>
                  </a:lnTo>
                  <a:lnTo>
                    <a:pt x="2738" y="192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5091" y="816"/>
                  </a:lnTo>
                  <a:lnTo>
                    <a:pt x="48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71"/>
            <p:cNvSpPr/>
            <p:nvPr/>
          </p:nvSpPr>
          <p:spPr>
            <a:xfrm>
              <a:off x="2085875" y="3340125"/>
              <a:ext cx="333800" cy="153700"/>
            </a:xfrm>
            <a:custGeom>
              <a:avLst/>
              <a:gdLst/>
              <a:ahLst/>
              <a:cxnLst/>
              <a:rect l="l" t="t" r="r" b="b"/>
              <a:pathLst>
                <a:path w="13352" h="6148" extrusionOk="0">
                  <a:moveTo>
                    <a:pt x="385" y="1"/>
                  </a:moveTo>
                  <a:lnTo>
                    <a:pt x="241" y="625"/>
                  </a:lnTo>
                  <a:lnTo>
                    <a:pt x="145" y="1345"/>
                  </a:lnTo>
                  <a:lnTo>
                    <a:pt x="49" y="2210"/>
                  </a:lnTo>
                  <a:lnTo>
                    <a:pt x="1" y="3170"/>
                  </a:lnTo>
                  <a:lnTo>
                    <a:pt x="49" y="4179"/>
                  </a:lnTo>
                  <a:lnTo>
                    <a:pt x="97" y="4707"/>
                  </a:lnTo>
                  <a:lnTo>
                    <a:pt x="193" y="5235"/>
                  </a:lnTo>
                  <a:lnTo>
                    <a:pt x="337" y="5668"/>
                  </a:lnTo>
                  <a:lnTo>
                    <a:pt x="529" y="6148"/>
                  </a:lnTo>
                  <a:lnTo>
                    <a:pt x="6628" y="5812"/>
                  </a:lnTo>
                  <a:lnTo>
                    <a:pt x="6148" y="4275"/>
                  </a:lnTo>
                  <a:lnTo>
                    <a:pt x="5908" y="3266"/>
                  </a:lnTo>
                  <a:lnTo>
                    <a:pt x="5860" y="2978"/>
                  </a:lnTo>
                  <a:lnTo>
                    <a:pt x="5860" y="2882"/>
                  </a:lnTo>
                  <a:lnTo>
                    <a:pt x="6340" y="3410"/>
                  </a:lnTo>
                  <a:lnTo>
                    <a:pt x="7061" y="4371"/>
                  </a:lnTo>
                  <a:lnTo>
                    <a:pt x="7829" y="5379"/>
                  </a:lnTo>
                  <a:lnTo>
                    <a:pt x="8165" y="5716"/>
                  </a:lnTo>
                  <a:lnTo>
                    <a:pt x="8357" y="5860"/>
                  </a:lnTo>
                  <a:lnTo>
                    <a:pt x="8501" y="5860"/>
                  </a:lnTo>
                  <a:lnTo>
                    <a:pt x="8741" y="5812"/>
                  </a:lnTo>
                  <a:lnTo>
                    <a:pt x="9366" y="5476"/>
                  </a:lnTo>
                  <a:lnTo>
                    <a:pt x="10182" y="4899"/>
                  </a:lnTo>
                  <a:lnTo>
                    <a:pt x="11095" y="4275"/>
                  </a:lnTo>
                  <a:lnTo>
                    <a:pt x="12679" y="3026"/>
                  </a:lnTo>
                  <a:lnTo>
                    <a:pt x="13352" y="2498"/>
                  </a:lnTo>
                  <a:lnTo>
                    <a:pt x="11383" y="1153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71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71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71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extrusionOk="0">
                  <a:moveTo>
                    <a:pt x="12151" y="0"/>
                  </a:move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71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fill="none" extrusionOk="0">
                  <a:moveTo>
                    <a:pt x="12151" y="0"/>
                  </a:moveTo>
                  <a:lnTo>
                    <a:pt x="97" y="97"/>
                  </a:ln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5956" y="0"/>
                  </a:moveTo>
                  <a:lnTo>
                    <a:pt x="3506" y="48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1681" y="1825"/>
                  </a:lnTo>
                  <a:lnTo>
                    <a:pt x="4371" y="1633"/>
                  </a:lnTo>
                  <a:lnTo>
                    <a:pt x="6340" y="1441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52" y="817"/>
                  </a:lnTo>
                  <a:lnTo>
                    <a:pt x="7156" y="336"/>
                  </a:lnTo>
                  <a:lnTo>
                    <a:pt x="7108" y="48"/>
                  </a:lnTo>
                  <a:lnTo>
                    <a:pt x="6772" y="48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1" y="192"/>
                  </a:moveTo>
                  <a:lnTo>
                    <a:pt x="1" y="192"/>
                  </a:lnTo>
                  <a:lnTo>
                    <a:pt x="3506" y="48"/>
                  </a:lnTo>
                  <a:lnTo>
                    <a:pt x="5956" y="0"/>
                  </a:lnTo>
                  <a:lnTo>
                    <a:pt x="6772" y="48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7156" y="336"/>
                  </a:lnTo>
                  <a:lnTo>
                    <a:pt x="7252" y="817"/>
                  </a:lnTo>
                  <a:lnTo>
                    <a:pt x="7300" y="1249"/>
                  </a:lnTo>
                  <a:lnTo>
                    <a:pt x="7252" y="1345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6340" y="1441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1681" y="1825"/>
                  </a:lnTo>
                  <a:lnTo>
                    <a:pt x="721" y="1825"/>
                  </a:lnTo>
                  <a:lnTo>
                    <a:pt x="433" y="1825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193" y="1681"/>
                  </a:lnTo>
                  <a:lnTo>
                    <a:pt x="145" y="1441"/>
                  </a:lnTo>
                  <a:lnTo>
                    <a:pt x="49" y="913"/>
                  </a:lnTo>
                  <a:lnTo>
                    <a:pt x="1" y="1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6244" y="0"/>
                  </a:moveTo>
                  <a:lnTo>
                    <a:pt x="2402" y="96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6244" y="0"/>
                  </a:moveTo>
                  <a:lnTo>
                    <a:pt x="6244" y="0"/>
                  </a:lnTo>
                  <a:lnTo>
                    <a:pt x="2402" y="96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5187" y="145"/>
                  </a:lnTo>
                  <a:lnTo>
                    <a:pt x="4515" y="529"/>
                  </a:lnTo>
                  <a:lnTo>
                    <a:pt x="2690" y="1729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01" y="4755"/>
                  </a:lnTo>
                  <a:lnTo>
                    <a:pt x="1393" y="4659"/>
                  </a:lnTo>
                  <a:lnTo>
                    <a:pt x="2018" y="4227"/>
                  </a:lnTo>
                  <a:lnTo>
                    <a:pt x="3747" y="2978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09"/>
                  </a:lnTo>
                  <a:lnTo>
                    <a:pt x="6196" y="913"/>
                  </a:lnTo>
                  <a:lnTo>
                    <a:pt x="5908" y="529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1" y="3554"/>
                  </a:moveTo>
                  <a:lnTo>
                    <a:pt x="1" y="3554"/>
                  </a:lnTo>
                  <a:lnTo>
                    <a:pt x="2690" y="1729"/>
                  </a:lnTo>
                  <a:lnTo>
                    <a:pt x="4515" y="529"/>
                  </a:lnTo>
                  <a:lnTo>
                    <a:pt x="5187" y="145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908" y="529"/>
                  </a:lnTo>
                  <a:lnTo>
                    <a:pt x="6196" y="913"/>
                  </a:lnTo>
                  <a:lnTo>
                    <a:pt x="6244" y="1009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5428" y="1681"/>
                  </a:lnTo>
                  <a:lnTo>
                    <a:pt x="3747" y="2978"/>
                  </a:lnTo>
                  <a:lnTo>
                    <a:pt x="2018" y="4227"/>
                  </a:lnTo>
                  <a:lnTo>
                    <a:pt x="1393" y="4659"/>
                  </a:lnTo>
                  <a:lnTo>
                    <a:pt x="1201" y="4755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961" y="4707"/>
                  </a:lnTo>
                  <a:lnTo>
                    <a:pt x="817" y="4563"/>
                  </a:lnTo>
                  <a:lnTo>
                    <a:pt x="481" y="4131"/>
                  </a:lnTo>
                  <a:lnTo>
                    <a:pt x="1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4995" y="193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5428" y="0"/>
                  </a:moveTo>
                  <a:lnTo>
                    <a:pt x="5428" y="0"/>
                  </a:lnTo>
                  <a:lnTo>
                    <a:pt x="4995" y="193"/>
                  </a:lnTo>
                  <a:lnTo>
                    <a:pt x="4995" y="193"/>
                  </a:lnTo>
                  <a:lnTo>
                    <a:pt x="4611" y="481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4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71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extrusionOk="0">
                  <a:moveTo>
                    <a:pt x="7252" y="1"/>
                  </a:moveTo>
                  <a:lnTo>
                    <a:pt x="6820" y="145"/>
                  </a:lnTo>
                  <a:lnTo>
                    <a:pt x="6244" y="337"/>
                  </a:lnTo>
                  <a:lnTo>
                    <a:pt x="5668" y="577"/>
                  </a:lnTo>
                  <a:lnTo>
                    <a:pt x="4995" y="913"/>
                  </a:lnTo>
                  <a:lnTo>
                    <a:pt x="3602" y="1634"/>
                  </a:lnTo>
                  <a:lnTo>
                    <a:pt x="2306" y="2402"/>
                  </a:lnTo>
                  <a:lnTo>
                    <a:pt x="1153" y="3074"/>
                  </a:lnTo>
                  <a:lnTo>
                    <a:pt x="97" y="3747"/>
                  </a:lnTo>
                  <a:lnTo>
                    <a:pt x="49" y="4227"/>
                  </a:lnTo>
                  <a:lnTo>
                    <a:pt x="1" y="5283"/>
                  </a:lnTo>
                  <a:lnTo>
                    <a:pt x="1" y="6484"/>
                  </a:lnTo>
                  <a:lnTo>
                    <a:pt x="49" y="6964"/>
                  </a:lnTo>
                  <a:lnTo>
                    <a:pt x="145" y="7301"/>
                  </a:lnTo>
                  <a:lnTo>
                    <a:pt x="193" y="7397"/>
                  </a:lnTo>
                  <a:lnTo>
                    <a:pt x="625" y="7397"/>
                  </a:lnTo>
                  <a:lnTo>
                    <a:pt x="1105" y="7349"/>
                  </a:lnTo>
                  <a:lnTo>
                    <a:pt x="1681" y="7204"/>
                  </a:lnTo>
                  <a:lnTo>
                    <a:pt x="3170" y="6868"/>
                  </a:lnTo>
                  <a:lnTo>
                    <a:pt x="4851" y="6388"/>
                  </a:lnTo>
                  <a:lnTo>
                    <a:pt x="7925" y="5380"/>
                  </a:lnTo>
                  <a:lnTo>
                    <a:pt x="9365" y="4947"/>
                  </a:lnTo>
                  <a:lnTo>
                    <a:pt x="9269" y="4275"/>
                  </a:lnTo>
                  <a:lnTo>
                    <a:pt x="8981" y="2786"/>
                  </a:lnTo>
                  <a:lnTo>
                    <a:pt x="8789" y="1922"/>
                  </a:lnTo>
                  <a:lnTo>
                    <a:pt x="8549" y="1153"/>
                  </a:lnTo>
                  <a:lnTo>
                    <a:pt x="8405" y="817"/>
                  </a:lnTo>
                  <a:lnTo>
                    <a:pt x="8261" y="481"/>
                  </a:lnTo>
                  <a:lnTo>
                    <a:pt x="8069" y="241"/>
                  </a:lnTo>
                  <a:lnTo>
                    <a:pt x="7877" y="97"/>
                  </a:lnTo>
                  <a:lnTo>
                    <a:pt x="7781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71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fill="none" extrusionOk="0">
                  <a:moveTo>
                    <a:pt x="97" y="3747"/>
                  </a:moveTo>
                  <a:lnTo>
                    <a:pt x="97" y="3747"/>
                  </a:lnTo>
                  <a:lnTo>
                    <a:pt x="1153" y="3074"/>
                  </a:lnTo>
                  <a:lnTo>
                    <a:pt x="2306" y="2402"/>
                  </a:lnTo>
                  <a:lnTo>
                    <a:pt x="3602" y="1634"/>
                  </a:lnTo>
                  <a:lnTo>
                    <a:pt x="4995" y="913"/>
                  </a:lnTo>
                  <a:lnTo>
                    <a:pt x="5668" y="577"/>
                  </a:lnTo>
                  <a:lnTo>
                    <a:pt x="6244" y="337"/>
                  </a:lnTo>
                  <a:lnTo>
                    <a:pt x="6820" y="145"/>
                  </a:lnTo>
                  <a:lnTo>
                    <a:pt x="7252" y="1"/>
                  </a:lnTo>
                  <a:lnTo>
                    <a:pt x="7637" y="1"/>
                  </a:lnTo>
                  <a:lnTo>
                    <a:pt x="7781" y="1"/>
                  </a:lnTo>
                  <a:lnTo>
                    <a:pt x="7877" y="97"/>
                  </a:lnTo>
                  <a:lnTo>
                    <a:pt x="7877" y="97"/>
                  </a:lnTo>
                  <a:lnTo>
                    <a:pt x="8069" y="241"/>
                  </a:lnTo>
                  <a:lnTo>
                    <a:pt x="8261" y="481"/>
                  </a:lnTo>
                  <a:lnTo>
                    <a:pt x="8405" y="817"/>
                  </a:lnTo>
                  <a:lnTo>
                    <a:pt x="8549" y="1153"/>
                  </a:lnTo>
                  <a:lnTo>
                    <a:pt x="8789" y="1922"/>
                  </a:lnTo>
                  <a:lnTo>
                    <a:pt x="8981" y="2786"/>
                  </a:lnTo>
                  <a:lnTo>
                    <a:pt x="9269" y="4275"/>
                  </a:lnTo>
                  <a:lnTo>
                    <a:pt x="9365" y="4947"/>
                  </a:lnTo>
                  <a:lnTo>
                    <a:pt x="9365" y="4947"/>
                  </a:lnTo>
                  <a:lnTo>
                    <a:pt x="7925" y="5380"/>
                  </a:lnTo>
                  <a:lnTo>
                    <a:pt x="4851" y="6388"/>
                  </a:lnTo>
                  <a:lnTo>
                    <a:pt x="3170" y="6868"/>
                  </a:lnTo>
                  <a:lnTo>
                    <a:pt x="1681" y="7204"/>
                  </a:lnTo>
                  <a:lnTo>
                    <a:pt x="1105" y="7349"/>
                  </a:lnTo>
                  <a:lnTo>
                    <a:pt x="625" y="7397"/>
                  </a:lnTo>
                  <a:lnTo>
                    <a:pt x="289" y="7397"/>
                  </a:lnTo>
                  <a:lnTo>
                    <a:pt x="193" y="7397"/>
                  </a:lnTo>
                  <a:lnTo>
                    <a:pt x="145" y="7301"/>
                  </a:lnTo>
                  <a:lnTo>
                    <a:pt x="145" y="7301"/>
                  </a:lnTo>
                  <a:lnTo>
                    <a:pt x="49" y="6964"/>
                  </a:lnTo>
                  <a:lnTo>
                    <a:pt x="1" y="6484"/>
                  </a:lnTo>
                  <a:lnTo>
                    <a:pt x="1" y="5283"/>
                  </a:lnTo>
                  <a:lnTo>
                    <a:pt x="49" y="4227"/>
                  </a:lnTo>
                  <a:lnTo>
                    <a:pt x="97" y="37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71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extrusionOk="0">
                  <a:moveTo>
                    <a:pt x="433" y="0"/>
                  </a:move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71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1" y="288"/>
                  </a:ln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1682" y="4034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71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extrusionOk="0">
                  <a:moveTo>
                    <a:pt x="6772" y="0"/>
                  </a:move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71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fill="none" extrusionOk="0">
                  <a:moveTo>
                    <a:pt x="6772" y="0"/>
                  </a:moveTo>
                  <a:lnTo>
                    <a:pt x="6772" y="0"/>
                  </a:ln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2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71"/>
            <p:cNvSpPr/>
            <p:nvPr/>
          </p:nvSpPr>
          <p:spPr>
            <a:xfrm>
              <a:off x="2058275" y="2995550"/>
              <a:ext cx="69650" cy="186125"/>
            </a:xfrm>
            <a:custGeom>
              <a:avLst/>
              <a:gdLst/>
              <a:ahLst/>
              <a:cxnLst/>
              <a:rect l="l" t="t" r="r" b="b"/>
              <a:pathLst>
                <a:path w="2786" h="7445" extrusionOk="0">
                  <a:moveTo>
                    <a:pt x="2786" y="0"/>
                  </a:moveTo>
                  <a:lnTo>
                    <a:pt x="1201" y="625"/>
                  </a:lnTo>
                  <a:lnTo>
                    <a:pt x="1057" y="1009"/>
                  </a:lnTo>
                  <a:lnTo>
                    <a:pt x="1537" y="1153"/>
                  </a:lnTo>
                  <a:lnTo>
                    <a:pt x="1729" y="865"/>
                  </a:lnTo>
                  <a:lnTo>
                    <a:pt x="1969" y="577"/>
                  </a:lnTo>
                  <a:lnTo>
                    <a:pt x="2161" y="337"/>
                  </a:lnTo>
                  <a:lnTo>
                    <a:pt x="2401" y="193"/>
                  </a:lnTo>
                  <a:lnTo>
                    <a:pt x="2786" y="0"/>
                  </a:lnTo>
                  <a:close/>
                  <a:moveTo>
                    <a:pt x="96" y="6004"/>
                  </a:moveTo>
                  <a:lnTo>
                    <a:pt x="0" y="7444"/>
                  </a:lnTo>
                  <a:lnTo>
                    <a:pt x="0" y="7444"/>
                  </a:lnTo>
                  <a:lnTo>
                    <a:pt x="144" y="7396"/>
                  </a:lnTo>
                  <a:lnTo>
                    <a:pt x="288" y="6100"/>
                  </a:lnTo>
                  <a:lnTo>
                    <a:pt x="96" y="6004"/>
                  </a:lnTo>
                  <a:close/>
                </a:path>
              </a:pathLst>
            </a:custGeom>
            <a:solidFill>
              <a:srgbClr val="FB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71"/>
            <p:cNvSpPr/>
            <p:nvPr/>
          </p:nvSpPr>
          <p:spPr>
            <a:xfrm>
              <a:off x="2058275" y="3145625"/>
              <a:ext cx="7225" cy="36050"/>
            </a:xfrm>
            <a:custGeom>
              <a:avLst/>
              <a:gdLst/>
              <a:ahLst/>
              <a:cxnLst/>
              <a:rect l="l" t="t" r="r" b="b"/>
              <a:pathLst>
                <a:path w="289" h="1442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1441"/>
                  </a:lnTo>
                  <a:lnTo>
                    <a:pt x="0" y="1441"/>
                  </a:lnTo>
                  <a:lnTo>
                    <a:pt x="144" y="1393"/>
                  </a:lnTo>
                  <a:lnTo>
                    <a:pt x="144" y="1393"/>
                  </a:lnTo>
                  <a:lnTo>
                    <a:pt x="288" y="97"/>
                  </a:lnTo>
                  <a:lnTo>
                    <a:pt x="288" y="97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71"/>
            <p:cNvSpPr/>
            <p:nvPr/>
          </p:nvSpPr>
          <p:spPr>
            <a:xfrm>
              <a:off x="2084675" y="2995550"/>
              <a:ext cx="43250" cy="28825"/>
            </a:xfrm>
            <a:custGeom>
              <a:avLst/>
              <a:gdLst/>
              <a:ahLst/>
              <a:cxnLst/>
              <a:rect l="l" t="t" r="r" b="b"/>
              <a:pathLst>
                <a:path w="1730" h="1153" fill="none" extrusionOk="0">
                  <a:moveTo>
                    <a:pt x="1730" y="0"/>
                  </a:move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45" y="625"/>
                  </a:lnTo>
                  <a:lnTo>
                    <a:pt x="145" y="625"/>
                  </a:lnTo>
                  <a:lnTo>
                    <a:pt x="1" y="1009"/>
                  </a:lnTo>
                  <a:lnTo>
                    <a:pt x="1" y="1009"/>
                  </a:lnTo>
                  <a:lnTo>
                    <a:pt x="481" y="1153"/>
                  </a:lnTo>
                  <a:lnTo>
                    <a:pt x="481" y="1153"/>
                  </a:lnTo>
                  <a:lnTo>
                    <a:pt x="673" y="865"/>
                  </a:lnTo>
                  <a:lnTo>
                    <a:pt x="913" y="577"/>
                  </a:lnTo>
                  <a:lnTo>
                    <a:pt x="1105" y="337"/>
                  </a:lnTo>
                  <a:lnTo>
                    <a:pt x="1345" y="193"/>
                  </a:lnTo>
                  <a:lnTo>
                    <a:pt x="1345" y="193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71"/>
            <p:cNvSpPr/>
            <p:nvPr/>
          </p:nvSpPr>
          <p:spPr>
            <a:xfrm>
              <a:off x="1742500" y="2983550"/>
              <a:ext cx="212550" cy="212525"/>
            </a:xfrm>
            <a:custGeom>
              <a:avLst/>
              <a:gdLst/>
              <a:ahLst/>
              <a:cxnLst/>
              <a:rect l="l" t="t" r="r" b="b"/>
              <a:pathLst>
                <a:path w="8502" h="8501" extrusionOk="0">
                  <a:moveTo>
                    <a:pt x="1585" y="0"/>
                  </a:moveTo>
                  <a:lnTo>
                    <a:pt x="1" y="1777"/>
                  </a:lnTo>
                  <a:lnTo>
                    <a:pt x="625" y="2594"/>
                  </a:lnTo>
                  <a:lnTo>
                    <a:pt x="1345" y="3410"/>
                  </a:lnTo>
                  <a:lnTo>
                    <a:pt x="2306" y="4418"/>
                  </a:lnTo>
                  <a:lnTo>
                    <a:pt x="3410" y="5523"/>
                  </a:lnTo>
                  <a:lnTo>
                    <a:pt x="4035" y="6051"/>
                  </a:lnTo>
                  <a:lnTo>
                    <a:pt x="4707" y="6628"/>
                  </a:lnTo>
                  <a:lnTo>
                    <a:pt x="5379" y="7108"/>
                  </a:lnTo>
                  <a:lnTo>
                    <a:pt x="6100" y="7588"/>
                  </a:lnTo>
                  <a:lnTo>
                    <a:pt x="6868" y="8020"/>
                  </a:lnTo>
                  <a:lnTo>
                    <a:pt x="7589" y="8405"/>
                  </a:lnTo>
                  <a:lnTo>
                    <a:pt x="7877" y="8501"/>
                  </a:lnTo>
                  <a:lnTo>
                    <a:pt x="8117" y="8501"/>
                  </a:lnTo>
                  <a:lnTo>
                    <a:pt x="8261" y="8453"/>
                  </a:lnTo>
                  <a:lnTo>
                    <a:pt x="8357" y="8405"/>
                  </a:lnTo>
                  <a:lnTo>
                    <a:pt x="8453" y="8309"/>
                  </a:lnTo>
                  <a:lnTo>
                    <a:pt x="8501" y="8164"/>
                  </a:lnTo>
                  <a:lnTo>
                    <a:pt x="8261" y="4803"/>
                  </a:lnTo>
                  <a:lnTo>
                    <a:pt x="6868" y="3890"/>
                  </a:lnTo>
                  <a:lnTo>
                    <a:pt x="5139" y="2690"/>
                  </a:lnTo>
                  <a:lnTo>
                    <a:pt x="3266" y="1297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71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extrusionOk="0">
                  <a:moveTo>
                    <a:pt x="1682" y="0"/>
                  </a:moveTo>
                  <a:lnTo>
                    <a:pt x="1634" y="48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46" y="1681"/>
                  </a:lnTo>
                  <a:lnTo>
                    <a:pt x="2882" y="2065"/>
                  </a:lnTo>
                  <a:lnTo>
                    <a:pt x="2834" y="2065"/>
                  </a:lnTo>
                  <a:lnTo>
                    <a:pt x="2354" y="1729"/>
                  </a:lnTo>
                  <a:lnTo>
                    <a:pt x="1586" y="1249"/>
                  </a:lnTo>
                  <a:lnTo>
                    <a:pt x="1201" y="1057"/>
                  </a:lnTo>
                  <a:lnTo>
                    <a:pt x="817" y="913"/>
                  </a:lnTo>
                  <a:lnTo>
                    <a:pt x="577" y="865"/>
                  </a:lnTo>
                  <a:lnTo>
                    <a:pt x="529" y="913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7"/>
                  </a:lnTo>
                  <a:lnTo>
                    <a:pt x="913" y="1825"/>
                  </a:lnTo>
                  <a:lnTo>
                    <a:pt x="1201" y="2162"/>
                  </a:lnTo>
                  <a:lnTo>
                    <a:pt x="1826" y="2690"/>
                  </a:lnTo>
                  <a:lnTo>
                    <a:pt x="2066" y="2930"/>
                  </a:lnTo>
                  <a:lnTo>
                    <a:pt x="1730" y="2786"/>
                  </a:lnTo>
                  <a:lnTo>
                    <a:pt x="1057" y="2450"/>
                  </a:lnTo>
                  <a:lnTo>
                    <a:pt x="673" y="2306"/>
                  </a:lnTo>
                  <a:lnTo>
                    <a:pt x="337" y="2210"/>
                  </a:lnTo>
                  <a:lnTo>
                    <a:pt x="97" y="2210"/>
                  </a:lnTo>
                  <a:lnTo>
                    <a:pt x="49" y="2258"/>
                  </a:lnTo>
                  <a:lnTo>
                    <a:pt x="1" y="2306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45" y="3410"/>
                  </a:lnTo>
                  <a:lnTo>
                    <a:pt x="1730" y="3602"/>
                  </a:lnTo>
                  <a:lnTo>
                    <a:pt x="1393" y="3554"/>
                  </a:lnTo>
                  <a:lnTo>
                    <a:pt x="817" y="3506"/>
                  </a:lnTo>
                  <a:lnTo>
                    <a:pt x="529" y="3506"/>
                  </a:lnTo>
                  <a:lnTo>
                    <a:pt x="289" y="3554"/>
                  </a:lnTo>
                  <a:lnTo>
                    <a:pt x="97" y="3602"/>
                  </a:lnTo>
                  <a:lnTo>
                    <a:pt x="49" y="3650"/>
                  </a:lnTo>
                  <a:lnTo>
                    <a:pt x="49" y="3746"/>
                  </a:lnTo>
                  <a:lnTo>
                    <a:pt x="97" y="3842"/>
                  </a:lnTo>
                  <a:lnTo>
                    <a:pt x="193" y="3938"/>
                  </a:lnTo>
                  <a:lnTo>
                    <a:pt x="625" y="4131"/>
                  </a:lnTo>
                  <a:lnTo>
                    <a:pt x="1153" y="4323"/>
                  </a:lnTo>
                  <a:lnTo>
                    <a:pt x="1730" y="4515"/>
                  </a:lnTo>
                  <a:lnTo>
                    <a:pt x="1778" y="4755"/>
                  </a:lnTo>
                  <a:lnTo>
                    <a:pt x="1922" y="4995"/>
                  </a:lnTo>
                  <a:lnTo>
                    <a:pt x="2066" y="5187"/>
                  </a:lnTo>
                  <a:lnTo>
                    <a:pt x="2258" y="5379"/>
                  </a:lnTo>
                  <a:lnTo>
                    <a:pt x="2546" y="5571"/>
                  </a:lnTo>
                  <a:lnTo>
                    <a:pt x="2882" y="5715"/>
                  </a:lnTo>
                  <a:lnTo>
                    <a:pt x="3218" y="5811"/>
                  </a:lnTo>
                  <a:lnTo>
                    <a:pt x="3555" y="5811"/>
                  </a:lnTo>
                  <a:lnTo>
                    <a:pt x="3843" y="5715"/>
                  </a:lnTo>
                  <a:lnTo>
                    <a:pt x="4179" y="5619"/>
                  </a:lnTo>
                  <a:lnTo>
                    <a:pt x="4467" y="5427"/>
                  </a:lnTo>
                  <a:lnTo>
                    <a:pt x="4707" y="5187"/>
                  </a:lnTo>
                  <a:lnTo>
                    <a:pt x="5283" y="4563"/>
                  </a:lnTo>
                  <a:lnTo>
                    <a:pt x="5476" y="4275"/>
                  </a:lnTo>
                  <a:lnTo>
                    <a:pt x="5572" y="3986"/>
                  </a:lnTo>
                  <a:lnTo>
                    <a:pt x="5668" y="3746"/>
                  </a:lnTo>
                  <a:lnTo>
                    <a:pt x="5668" y="3410"/>
                  </a:lnTo>
                  <a:lnTo>
                    <a:pt x="5668" y="3122"/>
                  </a:lnTo>
                  <a:lnTo>
                    <a:pt x="5572" y="2834"/>
                  </a:lnTo>
                  <a:lnTo>
                    <a:pt x="5476" y="2594"/>
                  </a:lnTo>
                  <a:lnTo>
                    <a:pt x="5283" y="2306"/>
                  </a:lnTo>
                  <a:lnTo>
                    <a:pt x="5139" y="1825"/>
                  </a:lnTo>
                  <a:lnTo>
                    <a:pt x="4899" y="1153"/>
                  </a:lnTo>
                  <a:lnTo>
                    <a:pt x="4707" y="865"/>
                  </a:lnTo>
                  <a:lnTo>
                    <a:pt x="4563" y="673"/>
                  </a:lnTo>
                  <a:lnTo>
                    <a:pt x="4371" y="529"/>
                  </a:lnTo>
                  <a:lnTo>
                    <a:pt x="4179" y="529"/>
                  </a:lnTo>
                  <a:lnTo>
                    <a:pt x="4083" y="625"/>
                  </a:lnTo>
                  <a:lnTo>
                    <a:pt x="3987" y="721"/>
                  </a:lnTo>
                  <a:lnTo>
                    <a:pt x="3939" y="865"/>
                  </a:lnTo>
                  <a:lnTo>
                    <a:pt x="3939" y="1009"/>
                  </a:lnTo>
                  <a:lnTo>
                    <a:pt x="3939" y="1345"/>
                  </a:lnTo>
                  <a:lnTo>
                    <a:pt x="3987" y="1681"/>
                  </a:lnTo>
                  <a:lnTo>
                    <a:pt x="3699" y="1681"/>
                  </a:lnTo>
                  <a:lnTo>
                    <a:pt x="3170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6"/>
                  </a:lnTo>
                  <a:lnTo>
                    <a:pt x="173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71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fill="none" extrusionOk="0">
                  <a:moveTo>
                    <a:pt x="49" y="3746"/>
                  </a:moveTo>
                  <a:lnTo>
                    <a:pt x="49" y="3746"/>
                  </a:lnTo>
                  <a:lnTo>
                    <a:pt x="49" y="3650"/>
                  </a:lnTo>
                  <a:lnTo>
                    <a:pt x="97" y="3602"/>
                  </a:lnTo>
                  <a:lnTo>
                    <a:pt x="289" y="3554"/>
                  </a:lnTo>
                  <a:lnTo>
                    <a:pt x="529" y="3506"/>
                  </a:lnTo>
                  <a:lnTo>
                    <a:pt x="817" y="3506"/>
                  </a:lnTo>
                  <a:lnTo>
                    <a:pt x="1393" y="3554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345" y="3410"/>
                  </a:lnTo>
                  <a:lnTo>
                    <a:pt x="769" y="3074"/>
                  </a:lnTo>
                  <a:lnTo>
                    <a:pt x="481" y="2882"/>
                  </a:lnTo>
                  <a:lnTo>
                    <a:pt x="241" y="2690"/>
                  </a:lnTo>
                  <a:lnTo>
                    <a:pt x="49" y="2498"/>
                  </a:lnTo>
                  <a:lnTo>
                    <a:pt x="1" y="2402"/>
                  </a:lnTo>
                  <a:lnTo>
                    <a:pt x="1" y="2306"/>
                  </a:lnTo>
                  <a:lnTo>
                    <a:pt x="1" y="2306"/>
                  </a:lnTo>
                  <a:lnTo>
                    <a:pt x="49" y="2258"/>
                  </a:lnTo>
                  <a:lnTo>
                    <a:pt x="97" y="2210"/>
                  </a:lnTo>
                  <a:lnTo>
                    <a:pt x="337" y="2210"/>
                  </a:lnTo>
                  <a:lnTo>
                    <a:pt x="673" y="2306"/>
                  </a:lnTo>
                  <a:lnTo>
                    <a:pt x="1057" y="2450"/>
                  </a:lnTo>
                  <a:lnTo>
                    <a:pt x="1730" y="2786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826" y="2690"/>
                  </a:lnTo>
                  <a:lnTo>
                    <a:pt x="1201" y="2162"/>
                  </a:lnTo>
                  <a:lnTo>
                    <a:pt x="913" y="1825"/>
                  </a:lnTo>
                  <a:lnTo>
                    <a:pt x="673" y="1537"/>
                  </a:lnTo>
                  <a:lnTo>
                    <a:pt x="481" y="1249"/>
                  </a:lnTo>
                  <a:lnTo>
                    <a:pt x="481" y="1105"/>
                  </a:lnTo>
                  <a:lnTo>
                    <a:pt x="481" y="1009"/>
                  </a:lnTo>
                  <a:lnTo>
                    <a:pt x="481" y="1009"/>
                  </a:lnTo>
                  <a:lnTo>
                    <a:pt x="529" y="913"/>
                  </a:lnTo>
                  <a:lnTo>
                    <a:pt x="577" y="865"/>
                  </a:lnTo>
                  <a:lnTo>
                    <a:pt x="817" y="913"/>
                  </a:lnTo>
                  <a:lnTo>
                    <a:pt x="1201" y="1057"/>
                  </a:lnTo>
                  <a:lnTo>
                    <a:pt x="1586" y="1249"/>
                  </a:lnTo>
                  <a:lnTo>
                    <a:pt x="2354" y="1729"/>
                  </a:lnTo>
                  <a:lnTo>
                    <a:pt x="2834" y="2065"/>
                  </a:lnTo>
                  <a:lnTo>
                    <a:pt x="2882" y="2065"/>
                  </a:lnTo>
                  <a:lnTo>
                    <a:pt x="2882" y="2065"/>
                  </a:lnTo>
                  <a:lnTo>
                    <a:pt x="2546" y="1681"/>
                  </a:lnTo>
                  <a:lnTo>
                    <a:pt x="2114" y="1153"/>
                  </a:lnTo>
                  <a:lnTo>
                    <a:pt x="1922" y="817"/>
                  </a:lnTo>
                  <a:lnTo>
                    <a:pt x="1778" y="529"/>
                  </a:lnTo>
                  <a:lnTo>
                    <a:pt x="1634" y="289"/>
                  </a:lnTo>
                  <a:lnTo>
                    <a:pt x="1634" y="48"/>
                  </a:lnTo>
                  <a:lnTo>
                    <a:pt x="1634" y="48"/>
                  </a:lnTo>
                  <a:lnTo>
                    <a:pt x="1682" y="0"/>
                  </a:lnTo>
                  <a:lnTo>
                    <a:pt x="1730" y="0"/>
                  </a:lnTo>
                  <a:lnTo>
                    <a:pt x="1922" y="96"/>
                  </a:lnTo>
                  <a:lnTo>
                    <a:pt x="2210" y="289"/>
                  </a:lnTo>
                  <a:lnTo>
                    <a:pt x="2498" y="529"/>
                  </a:lnTo>
                  <a:lnTo>
                    <a:pt x="3170" y="1153"/>
                  </a:lnTo>
                  <a:lnTo>
                    <a:pt x="3699" y="1681"/>
                  </a:lnTo>
                  <a:lnTo>
                    <a:pt x="3699" y="1681"/>
                  </a:lnTo>
                  <a:lnTo>
                    <a:pt x="3843" y="1681"/>
                  </a:lnTo>
                  <a:lnTo>
                    <a:pt x="3987" y="1681"/>
                  </a:lnTo>
                  <a:lnTo>
                    <a:pt x="3987" y="1681"/>
                  </a:lnTo>
                  <a:lnTo>
                    <a:pt x="3939" y="1345"/>
                  </a:lnTo>
                  <a:lnTo>
                    <a:pt x="3939" y="1009"/>
                  </a:lnTo>
                  <a:lnTo>
                    <a:pt x="3939" y="865"/>
                  </a:lnTo>
                  <a:lnTo>
                    <a:pt x="3987" y="721"/>
                  </a:lnTo>
                  <a:lnTo>
                    <a:pt x="4083" y="625"/>
                  </a:lnTo>
                  <a:lnTo>
                    <a:pt x="4179" y="529"/>
                  </a:lnTo>
                  <a:lnTo>
                    <a:pt x="4179" y="529"/>
                  </a:lnTo>
                  <a:lnTo>
                    <a:pt x="4275" y="529"/>
                  </a:lnTo>
                  <a:lnTo>
                    <a:pt x="4371" y="529"/>
                  </a:lnTo>
                  <a:lnTo>
                    <a:pt x="4563" y="673"/>
                  </a:lnTo>
                  <a:lnTo>
                    <a:pt x="4707" y="865"/>
                  </a:lnTo>
                  <a:lnTo>
                    <a:pt x="4899" y="1153"/>
                  </a:lnTo>
                  <a:lnTo>
                    <a:pt x="5139" y="1825"/>
                  </a:lnTo>
                  <a:lnTo>
                    <a:pt x="5283" y="2306"/>
                  </a:lnTo>
                  <a:lnTo>
                    <a:pt x="5283" y="2306"/>
                  </a:lnTo>
                  <a:lnTo>
                    <a:pt x="5476" y="2594"/>
                  </a:lnTo>
                  <a:lnTo>
                    <a:pt x="5572" y="2834"/>
                  </a:lnTo>
                  <a:lnTo>
                    <a:pt x="5668" y="3122"/>
                  </a:lnTo>
                  <a:lnTo>
                    <a:pt x="5668" y="3410"/>
                  </a:lnTo>
                  <a:lnTo>
                    <a:pt x="5668" y="3746"/>
                  </a:lnTo>
                  <a:lnTo>
                    <a:pt x="5572" y="3986"/>
                  </a:lnTo>
                  <a:lnTo>
                    <a:pt x="5476" y="4275"/>
                  </a:lnTo>
                  <a:lnTo>
                    <a:pt x="5283" y="4563"/>
                  </a:lnTo>
                  <a:lnTo>
                    <a:pt x="4707" y="5187"/>
                  </a:lnTo>
                  <a:lnTo>
                    <a:pt x="4707" y="5187"/>
                  </a:lnTo>
                  <a:lnTo>
                    <a:pt x="4467" y="5427"/>
                  </a:lnTo>
                  <a:lnTo>
                    <a:pt x="4179" y="5619"/>
                  </a:lnTo>
                  <a:lnTo>
                    <a:pt x="3843" y="5715"/>
                  </a:lnTo>
                  <a:lnTo>
                    <a:pt x="3555" y="5811"/>
                  </a:lnTo>
                  <a:lnTo>
                    <a:pt x="3218" y="5811"/>
                  </a:lnTo>
                  <a:lnTo>
                    <a:pt x="2882" y="5715"/>
                  </a:lnTo>
                  <a:lnTo>
                    <a:pt x="2546" y="5571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066" y="5187"/>
                  </a:lnTo>
                  <a:lnTo>
                    <a:pt x="1922" y="4995"/>
                  </a:lnTo>
                  <a:lnTo>
                    <a:pt x="1778" y="4755"/>
                  </a:lnTo>
                  <a:lnTo>
                    <a:pt x="1730" y="4515"/>
                  </a:lnTo>
                  <a:lnTo>
                    <a:pt x="1730" y="4515"/>
                  </a:lnTo>
                  <a:lnTo>
                    <a:pt x="1153" y="4323"/>
                  </a:lnTo>
                  <a:lnTo>
                    <a:pt x="625" y="4131"/>
                  </a:lnTo>
                  <a:lnTo>
                    <a:pt x="193" y="3938"/>
                  </a:lnTo>
                  <a:lnTo>
                    <a:pt x="97" y="3842"/>
                  </a:lnTo>
                  <a:lnTo>
                    <a:pt x="49" y="37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71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extrusionOk="0">
                  <a:moveTo>
                    <a:pt x="961" y="0"/>
                  </a:move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46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71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fill="none" extrusionOk="0">
                  <a:moveTo>
                    <a:pt x="961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71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extrusionOk="0">
                  <a:moveTo>
                    <a:pt x="97" y="1"/>
                  </a:moveTo>
                  <a:lnTo>
                    <a:pt x="1" y="1057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71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1057"/>
                  </a:lnTo>
                  <a:lnTo>
                    <a:pt x="1" y="1057"/>
                  </a:lnTo>
                  <a:lnTo>
                    <a:pt x="865" y="1442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61" y="433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71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extrusionOk="0">
                  <a:moveTo>
                    <a:pt x="96" y="0"/>
                  </a:moveTo>
                  <a:lnTo>
                    <a:pt x="0" y="1009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7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71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fill="none" extrusionOk="0">
                  <a:moveTo>
                    <a:pt x="96" y="0"/>
                  </a:moveTo>
                  <a:lnTo>
                    <a:pt x="9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92" y="1105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71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extrusionOk="0">
                  <a:moveTo>
                    <a:pt x="9269" y="0"/>
                  </a:move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71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fill="none" extrusionOk="0">
                  <a:moveTo>
                    <a:pt x="9269" y="0"/>
                  </a:moveTo>
                  <a:lnTo>
                    <a:pt x="7396" y="192"/>
                  </a:ln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6340" y="4947"/>
                  </a:lnTo>
                  <a:lnTo>
                    <a:pt x="6340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6340" y="6147"/>
                  </a:lnTo>
                  <a:lnTo>
                    <a:pt x="6340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71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extrusionOk="0">
                  <a:moveTo>
                    <a:pt x="1009" y="0"/>
                  </a:move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71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fill="none" extrusionOk="0">
                  <a:moveTo>
                    <a:pt x="1681" y="2209"/>
                  </a:move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71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extrusionOk="0">
                  <a:moveTo>
                    <a:pt x="192" y="0"/>
                  </a:moveTo>
                  <a:lnTo>
                    <a:pt x="48" y="336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71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48" y="336"/>
                  </a:lnTo>
                  <a:lnTo>
                    <a:pt x="0" y="673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913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441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961" y="144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71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71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fill="none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71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71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fill="none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71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extrusionOk="0">
                  <a:moveTo>
                    <a:pt x="2642" y="1"/>
                  </a:move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71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fill="none" extrusionOk="0">
                  <a:moveTo>
                    <a:pt x="144" y="2258"/>
                  </a:move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2546" y="6196"/>
                  </a:lnTo>
                  <a:lnTo>
                    <a:pt x="2834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2" y="1"/>
                  </a:ln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71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extrusionOk="0">
                  <a:moveTo>
                    <a:pt x="1009" y="1"/>
                  </a:move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71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fill="none" extrusionOk="0">
                  <a:moveTo>
                    <a:pt x="1009" y="1"/>
                  </a:moveTo>
                  <a:lnTo>
                    <a:pt x="1009" y="1"/>
                  </a:ln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71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extrusionOk="0">
                  <a:moveTo>
                    <a:pt x="8117" y="1"/>
                  </a:moveTo>
                  <a:lnTo>
                    <a:pt x="7349" y="97"/>
                  </a:lnTo>
                  <a:lnTo>
                    <a:pt x="6580" y="289"/>
                  </a:lnTo>
                  <a:lnTo>
                    <a:pt x="5860" y="529"/>
                  </a:lnTo>
                  <a:lnTo>
                    <a:pt x="5139" y="865"/>
                  </a:lnTo>
                  <a:lnTo>
                    <a:pt x="4467" y="1250"/>
                  </a:lnTo>
                  <a:lnTo>
                    <a:pt x="3843" y="1682"/>
                  </a:lnTo>
                  <a:lnTo>
                    <a:pt x="3218" y="2162"/>
                  </a:lnTo>
                  <a:lnTo>
                    <a:pt x="2642" y="2738"/>
                  </a:lnTo>
                  <a:lnTo>
                    <a:pt x="2162" y="3363"/>
                  </a:lnTo>
                  <a:lnTo>
                    <a:pt x="1682" y="3987"/>
                  </a:lnTo>
                  <a:lnTo>
                    <a:pt x="1297" y="4659"/>
                  </a:lnTo>
                  <a:lnTo>
                    <a:pt x="961" y="5380"/>
                  </a:lnTo>
                  <a:lnTo>
                    <a:pt x="673" y="6148"/>
                  </a:lnTo>
                  <a:lnTo>
                    <a:pt x="337" y="7349"/>
                  </a:lnTo>
                  <a:lnTo>
                    <a:pt x="145" y="8117"/>
                  </a:lnTo>
                  <a:lnTo>
                    <a:pt x="1" y="8886"/>
                  </a:lnTo>
                  <a:lnTo>
                    <a:pt x="1" y="9606"/>
                  </a:lnTo>
                  <a:lnTo>
                    <a:pt x="49" y="10374"/>
                  </a:lnTo>
                  <a:lnTo>
                    <a:pt x="145" y="11095"/>
                  </a:lnTo>
                  <a:lnTo>
                    <a:pt x="337" y="11815"/>
                  </a:lnTo>
                  <a:lnTo>
                    <a:pt x="577" y="12535"/>
                  </a:lnTo>
                  <a:lnTo>
                    <a:pt x="865" y="13160"/>
                  </a:lnTo>
                  <a:lnTo>
                    <a:pt x="1249" y="13832"/>
                  </a:lnTo>
                  <a:lnTo>
                    <a:pt x="1682" y="14408"/>
                  </a:lnTo>
                  <a:lnTo>
                    <a:pt x="2210" y="14937"/>
                  </a:lnTo>
                  <a:lnTo>
                    <a:pt x="2738" y="15465"/>
                  </a:lnTo>
                  <a:lnTo>
                    <a:pt x="3315" y="15897"/>
                  </a:lnTo>
                  <a:lnTo>
                    <a:pt x="3987" y="16281"/>
                  </a:lnTo>
                  <a:lnTo>
                    <a:pt x="4659" y="16618"/>
                  </a:lnTo>
                  <a:lnTo>
                    <a:pt x="5428" y="16906"/>
                  </a:lnTo>
                  <a:lnTo>
                    <a:pt x="8549" y="17866"/>
                  </a:lnTo>
                  <a:lnTo>
                    <a:pt x="9318" y="18058"/>
                  </a:lnTo>
                  <a:lnTo>
                    <a:pt x="10134" y="18154"/>
                  </a:lnTo>
                  <a:lnTo>
                    <a:pt x="10951" y="18250"/>
                  </a:lnTo>
                  <a:lnTo>
                    <a:pt x="11767" y="18202"/>
                  </a:lnTo>
                  <a:lnTo>
                    <a:pt x="12583" y="18154"/>
                  </a:lnTo>
                  <a:lnTo>
                    <a:pt x="13352" y="17962"/>
                  </a:lnTo>
                  <a:lnTo>
                    <a:pt x="14168" y="17770"/>
                  </a:lnTo>
                  <a:lnTo>
                    <a:pt x="14889" y="17482"/>
                  </a:lnTo>
                  <a:lnTo>
                    <a:pt x="15561" y="17098"/>
                  </a:lnTo>
                  <a:lnTo>
                    <a:pt x="16185" y="16714"/>
                  </a:lnTo>
                  <a:lnTo>
                    <a:pt x="16762" y="16185"/>
                  </a:lnTo>
                  <a:lnTo>
                    <a:pt x="17194" y="15657"/>
                  </a:lnTo>
                  <a:lnTo>
                    <a:pt x="17434" y="15321"/>
                  </a:lnTo>
                  <a:lnTo>
                    <a:pt x="17578" y="15033"/>
                  </a:lnTo>
                  <a:lnTo>
                    <a:pt x="17770" y="14697"/>
                  </a:lnTo>
                  <a:lnTo>
                    <a:pt x="17866" y="14312"/>
                  </a:lnTo>
                  <a:lnTo>
                    <a:pt x="17962" y="13976"/>
                  </a:lnTo>
                  <a:lnTo>
                    <a:pt x="18058" y="13592"/>
                  </a:lnTo>
                  <a:lnTo>
                    <a:pt x="18106" y="13160"/>
                  </a:lnTo>
                  <a:lnTo>
                    <a:pt x="18106" y="12728"/>
                  </a:lnTo>
                  <a:lnTo>
                    <a:pt x="18490" y="11527"/>
                  </a:lnTo>
                  <a:lnTo>
                    <a:pt x="18683" y="10758"/>
                  </a:lnTo>
                  <a:lnTo>
                    <a:pt x="18827" y="9990"/>
                  </a:lnTo>
                  <a:lnTo>
                    <a:pt x="18971" y="9222"/>
                  </a:lnTo>
                  <a:lnTo>
                    <a:pt x="19019" y="8453"/>
                  </a:lnTo>
                  <a:lnTo>
                    <a:pt x="19019" y="7685"/>
                  </a:lnTo>
                  <a:lnTo>
                    <a:pt x="18971" y="6916"/>
                  </a:lnTo>
                  <a:lnTo>
                    <a:pt x="18875" y="6196"/>
                  </a:lnTo>
                  <a:lnTo>
                    <a:pt x="18683" y="5476"/>
                  </a:lnTo>
                  <a:lnTo>
                    <a:pt x="18442" y="4803"/>
                  </a:lnTo>
                  <a:lnTo>
                    <a:pt x="18106" y="4179"/>
                  </a:lnTo>
                  <a:lnTo>
                    <a:pt x="17674" y="3603"/>
                  </a:lnTo>
                  <a:lnTo>
                    <a:pt x="17146" y="3074"/>
                  </a:lnTo>
                  <a:lnTo>
                    <a:pt x="16569" y="2642"/>
                  </a:lnTo>
                  <a:lnTo>
                    <a:pt x="15897" y="2258"/>
                  </a:lnTo>
                  <a:lnTo>
                    <a:pt x="15081" y="1922"/>
                  </a:lnTo>
                  <a:lnTo>
                    <a:pt x="14216" y="1682"/>
                  </a:lnTo>
                  <a:lnTo>
                    <a:pt x="10374" y="289"/>
                  </a:lnTo>
                  <a:lnTo>
                    <a:pt x="9654" y="97"/>
                  </a:lnTo>
                  <a:lnTo>
                    <a:pt x="888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71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fill="none" extrusionOk="0">
                  <a:moveTo>
                    <a:pt x="10374" y="289"/>
                  </a:moveTo>
                  <a:lnTo>
                    <a:pt x="14216" y="1682"/>
                  </a:lnTo>
                  <a:lnTo>
                    <a:pt x="14216" y="1682"/>
                  </a:lnTo>
                  <a:lnTo>
                    <a:pt x="15081" y="1922"/>
                  </a:lnTo>
                  <a:lnTo>
                    <a:pt x="15897" y="2258"/>
                  </a:lnTo>
                  <a:lnTo>
                    <a:pt x="16569" y="2642"/>
                  </a:lnTo>
                  <a:lnTo>
                    <a:pt x="17146" y="3074"/>
                  </a:lnTo>
                  <a:lnTo>
                    <a:pt x="17674" y="3603"/>
                  </a:lnTo>
                  <a:lnTo>
                    <a:pt x="18106" y="4179"/>
                  </a:lnTo>
                  <a:lnTo>
                    <a:pt x="18442" y="4803"/>
                  </a:lnTo>
                  <a:lnTo>
                    <a:pt x="18683" y="5476"/>
                  </a:lnTo>
                  <a:lnTo>
                    <a:pt x="18875" y="6196"/>
                  </a:lnTo>
                  <a:lnTo>
                    <a:pt x="18971" y="6916"/>
                  </a:lnTo>
                  <a:lnTo>
                    <a:pt x="19019" y="7685"/>
                  </a:lnTo>
                  <a:lnTo>
                    <a:pt x="19019" y="8453"/>
                  </a:lnTo>
                  <a:lnTo>
                    <a:pt x="18971" y="9222"/>
                  </a:lnTo>
                  <a:lnTo>
                    <a:pt x="18827" y="9990"/>
                  </a:lnTo>
                  <a:lnTo>
                    <a:pt x="18683" y="10758"/>
                  </a:lnTo>
                  <a:lnTo>
                    <a:pt x="18490" y="11527"/>
                  </a:lnTo>
                  <a:lnTo>
                    <a:pt x="18106" y="12728"/>
                  </a:lnTo>
                  <a:lnTo>
                    <a:pt x="18106" y="12728"/>
                  </a:lnTo>
                  <a:lnTo>
                    <a:pt x="18106" y="13160"/>
                  </a:lnTo>
                  <a:lnTo>
                    <a:pt x="18058" y="13592"/>
                  </a:lnTo>
                  <a:lnTo>
                    <a:pt x="17962" y="13976"/>
                  </a:lnTo>
                  <a:lnTo>
                    <a:pt x="17866" y="14312"/>
                  </a:lnTo>
                  <a:lnTo>
                    <a:pt x="17770" y="14697"/>
                  </a:lnTo>
                  <a:lnTo>
                    <a:pt x="17578" y="15033"/>
                  </a:lnTo>
                  <a:lnTo>
                    <a:pt x="17434" y="15321"/>
                  </a:lnTo>
                  <a:lnTo>
                    <a:pt x="17194" y="15657"/>
                  </a:lnTo>
                  <a:lnTo>
                    <a:pt x="16762" y="16185"/>
                  </a:lnTo>
                  <a:lnTo>
                    <a:pt x="16185" y="16714"/>
                  </a:lnTo>
                  <a:lnTo>
                    <a:pt x="15561" y="17098"/>
                  </a:lnTo>
                  <a:lnTo>
                    <a:pt x="14889" y="17482"/>
                  </a:lnTo>
                  <a:lnTo>
                    <a:pt x="14168" y="17770"/>
                  </a:lnTo>
                  <a:lnTo>
                    <a:pt x="13352" y="17962"/>
                  </a:lnTo>
                  <a:lnTo>
                    <a:pt x="12583" y="18154"/>
                  </a:lnTo>
                  <a:lnTo>
                    <a:pt x="11767" y="18202"/>
                  </a:lnTo>
                  <a:lnTo>
                    <a:pt x="10951" y="18250"/>
                  </a:lnTo>
                  <a:lnTo>
                    <a:pt x="10134" y="18154"/>
                  </a:lnTo>
                  <a:lnTo>
                    <a:pt x="9318" y="18058"/>
                  </a:lnTo>
                  <a:lnTo>
                    <a:pt x="8549" y="17866"/>
                  </a:lnTo>
                  <a:lnTo>
                    <a:pt x="5428" y="16906"/>
                  </a:lnTo>
                  <a:lnTo>
                    <a:pt x="5428" y="16906"/>
                  </a:lnTo>
                  <a:lnTo>
                    <a:pt x="4659" y="16618"/>
                  </a:lnTo>
                  <a:lnTo>
                    <a:pt x="3987" y="16281"/>
                  </a:lnTo>
                  <a:lnTo>
                    <a:pt x="3315" y="15897"/>
                  </a:lnTo>
                  <a:lnTo>
                    <a:pt x="2738" y="15465"/>
                  </a:lnTo>
                  <a:lnTo>
                    <a:pt x="2210" y="14937"/>
                  </a:lnTo>
                  <a:lnTo>
                    <a:pt x="1682" y="14408"/>
                  </a:lnTo>
                  <a:lnTo>
                    <a:pt x="1249" y="13832"/>
                  </a:lnTo>
                  <a:lnTo>
                    <a:pt x="865" y="13160"/>
                  </a:lnTo>
                  <a:lnTo>
                    <a:pt x="577" y="12535"/>
                  </a:lnTo>
                  <a:lnTo>
                    <a:pt x="337" y="11815"/>
                  </a:lnTo>
                  <a:lnTo>
                    <a:pt x="145" y="11095"/>
                  </a:lnTo>
                  <a:lnTo>
                    <a:pt x="49" y="10374"/>
                  </a:lnTo>
                  <a:lnTo>
                    <a:pt x="1" y="9606"/>
                  </a:lnTo>
                  <a:lnTo>
                    <a:pt x="1" y="8886"/>
                  </a:lnTo>
                  <a:lnTo>
                    <a:pt x="145" y="8117"/>
                  </a:lnTo>
                  <a:lnTo>
                    <a:pt x="337" y="7349"/>
                  </a:lnTo>
                  <a:lnTo>
                    <a:pt x="673" y="6148"/>
                  </a:lnTo>
                  <a:lnTo>
                    <a:pt x="673" y="6148"/>
                  </a:lnTo>
                  <a:lnTo>
                    <a:pt x="961" y="5380"/>
                  </a:lnTo>
                  <a:lnTo>
                    <a:pt x="1297" y="4659"/>
                  </a:lnTo>
                  <a:lnTo>
                    <a:pt x="1682" y="3987"/>
                  </a:lnTo>
                  <a:lnTo>
                    <a:pt x="2162" y="3363"/>
                  </a:lnTo>
                  <a:lnTo>
                    <a:pt x="2642" y="2738"/>
                  </a:lnTo>
                  <a:lnTo>
                    <a:pt x="3218" y="2162"/>
                  </a:lnTo>
                  <a:lnTo>
                    <a:pt x="3843" y="1682"/>
                  </a:lnTo>
                  <a:lnTo>
                    <a:pt x="4467" y="1250"/>
                  </a:lnTo>
                  <a:lnTo>
                    <a:pt x="5139" y="865"/>
                  </a:lnTo>
                  <a:lnTo>
                    <a:pt x="5860" y="529"/>
                  </a:lnTo>
                  <a:lnTo>
                    <a:pt x="6580" y="289"/>
                  </a:lnTo>
                  <a:lnTo>
                    <a:pt x="7349" y="97"/>
                  </a:lnTo>
                  <a:lnTo>
                    <a:pt x="8117" y="1"/>
                  </a:lnTo>
                  <a:lnTo>
                    <a:pt x="8885" y="1"/>
                  </a:lnTo>
                  <a:lnTo>
                    <a:pt x="9654" y="97"/>
                  </a:lnTo>
                  <a:lnTo>
                    <a:pt x="10374" y="2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71"/>
            <p:cNvSpPr/>
            <p:nvPr/>
          </p:nvSpPr>
          <p:spPr>
            <a:xfrm>
              <a:off x="2126700" y="2775825"/>
              <a:ext cx="93675" cy="38450"/>
            </a:xfrm>
            <a:custGeom>
              <a:avLst/>
              <a:gdLst/>
              <a:ahLst/>
              <a:cxnLst/>
              <a:rect l="l" t="t" r="r" b="b"/>
              <a:pathLst>
                <a:path w="3747" h="1538" extrusionOk="0">
                  <a:moveTo>
                    <a:pt x="97" y="1"/>
                  </a:moveTo>
                  <a:lnTo>
                    <a:pt x="49" y="49"/>
                  </a:lnTo>
                  <a:lnTo>
                    <a:pt x="1" y="97"/>
                  </a:lnTo>
                  <a:lnTo>
                    <a:pt x="49" y="385"/>
                  </a:lnTo>
                  <a:lnTo>
                    <a:pt x="193" y="673"/>
                  </a:lnTo>
                  <a:lnTo>
                    <a:pt x="385" y="913"/>
                  </a:lnTo>
                  <a:lnTo>
                    <a:pt x="577" y="1105"/>
                  </a:lnTo>
                  <a:lnTo>
                    <a:pt x="817" y="1249"/>
                  </a:lnTo>
                  <a:lnTo>
                    <a:pt x="1105" y="1394"/>
                  </a:lnTo>
                  <a:lnTo>
                    <a:pt x="1393" y="1490"/>
                  </a:lnTo>
                  <a:lnTo>
                    <a:pt x="1682" y="1538"/>
                  </a:lnTo>
                  <a:lnTo>
                    <a:pt x="2594" y="1538"/>
                  </a:lnTo>
                  <a:lnTo>
                    <a:pt x="2882" y="1442"/>
                  </a:lnTo>
                  <a:lnTo>
                    <a:pt x="3170" y="1345"/>
                  </a:lnTo>
                  <a:lnTo>
                    <a:pt x="3410" y="1153"/>
                  </a:lnTo>
                  <a:lnTo>
                    <a:pt x="3603" y="961"/>
                  </a:lnTo>
                  <a:lnTo>
                    <a:pt x="3747" y="673"/>
                  </a:lnTo>
                  <a:lnTo>
                    <a:pt x="3747" y="625"/>
                  </a:lnTo>
                  <a:lnTo>
                    <a:pt x="3699" y="577"/>
                  </a:lnTo>
                  <a:lnTo>
                    <a:pt x="3651" y="625"/>
                  </a:lnTo>
                  <a:lnTo>
                    <a:pt x="3506" y="865"/>
                  </a:lnTo>
                  <a:lnTo>
                    <a:pt x="3314" y="1057"/>
                  </a:lnTo>
                  <a:lnTo>
                    <a:pt x="3074" y="1201"/>
                  </a:lnTo>
                  <a:lnTo>
                    <a:pt x="2786" y="1297"/>
                  </a:lnTo>
                  <a:lnTo>
                    <a:pt x="2498" y="1345"/>
                  </a:lnTo>
                  <a:lnTo>
                    <a:pt x="2210" y="1394"/>
                  </a:lnTo>
                  <a:lnTo>
                    <a:pt x="1634" y="1345"/>
                  </a:lnTo>
                  <a:lnTo>
                    <a:pt x="1153" y="1201"/>
                  </a:lnTo>
                  <a:lnTo>
                    <a:pt x="913" y="1057"/>
                  </a:lnTo>
                  <a:lnTo>
                    <a:pt x="673" y="913"/>
                  </a:lnTo>
                  <a:lnTo>
                    <a:pt x="481" y="769"/>
                  </a:lnTo>
                  <a:lnTo>
                    <a:pt x="337" y="577"/>
                  </a:lnTo>
                  <a:lnTo>
                    <a:pt x="241" y="337"/>
                  </a:lnTo>
                  <a:lnTo>
                    <a:pt x="145" y="49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71"/>
            <p:cNvSpPr/>
            <p:nvPr/>
          </p:nvSpPr>
          <p:spPr>
            <a:xfrm>
              <a:off x="2211950" y="2787850"/>
              <a:ext cx="12025" cy="13225"/>
            </a:xfrm>
            <a:custGeom>
              <a:avLst/>
              <a:gdLst/>
              <a:ahLst/>
              <a:cxnLst/>
              <a:rect l="l" t="t" r="r" b="b"/>
              <a:pathLst>
                <a:path w="481" h="529" extrusionOk="0">
                  <a:moveTo>
                    <a:pt x="193" y="0"/>
                  </a:moveTo>
                  <a:lnTo>
                    <a:pt x="193" y="48"/>
                  </a:lnTo>
                  <a:lnTo>
                    <a:pt x="48" y="48"/>
                  </a:lnTo>
                  <a:lnTo>
                    <a:pt x="0" y="96"/>
                  </a:lnTo>
                  <a:lnTo>
                    <a:pt x="0" y="144"/>
                  </a:lnTo>
                  <a:lnTo>
                    <a:pt x="48" y="144"/>
                  </a:lnTo>
                  <a:lnTo>
                    <a:pt x="96" y="192"/>
                  </a:lnTo>
                  <a:lnTo>
                    <a:pt x="96" y="144"/>
                  </a:lnTo>
                  <a:lnTo>
                    <a:pt x="145" y="144"/>
                  </a:lnTo>
                  <a:lnTo>
                    <a:pt x="193" y="192"/>
                  </a:lnTo>
                  <a:lnTo>
                    <a:pt x="241" y="192"/>
                  </a:lnTo>
                  <a:lnTo>
                    <a:pt x="289" y="240"/>
                  </a:lnTo>
                  <a:lnTo>
                    <a:pt x="337" y="240"/>
                  </a:lnTo>
                  <a:lnTo>
                    <a:pt x="337" y="288"/>
                  </a:lnTo>
                  <a:lnTo>
                    <a:pt x="337" y="336"/>
                  </a:lnTo>
                  <a:lnTo>
                    <a:pt x="385" y="384"/>
                  </a:lnTo>
                  <a:lnTo>
                    <a:pt x="385" y="432"/>
                  </a:lnTo>
                  <a:lnTo>
                    <a:pt x="337" y="480"/>
                  </a:lnTo>
                  <a:lnTo>
                    <a:pt x="337" y="528"/>
                  </a:lnTo>
                  <a:lnTo>
                    <a:pt x="433" y="528"/>
                  </a:lnTo>
                  <a:lnTo>
                    <a:pt x="481" y="336"/>
                  </a:lnTo>
                  <a:lnTo>
                    <a:pt x="481" y="192"/>
                  </a:lnTo>
                  <a:lnTo>
                    <a:pt x="337" y="48"/>
                  </a:lnTo>
                  <a:lnTo>
                    <a:pt x="289" y="48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71"/>
            <p:cNvSpPr/>
            <p:nvPr/>
          </p:nvSpPr>
          <p:spPr>
            <a:xfrm>
              <a:off x="2120700" y="2774625"/>
              <a:ext cx="18025" cy="8425"/>
            </a:xfrm>
            <a:custGeom>
              <a:avLst/>
              <a:gdLst/>
              <a:ahLst/>
              <a:cxnLst/>
              <a:rect l="l" t="t" r="r" b="b"/>
              <a:pathLst>
                <a:path w="721" h="337" extrusionOk="0">
                  <a:moveTo>
                    <a:pt x="385" y="1"/>
                  </a:moveTo>
                  <a:lnTo>
                    <a:pt x="145" y="49"/>
                  </a:lnTo>
                  <a:lnTo>
                    <a:pt x="49" y="241"/>
                  </a:lnTo>
                  <a:lnTo>
                    <a:pt x="1" y="289"/>
                  </a:lnTo>
                  <a:lnTo>
                    <a:pt x="49" y="337"/>
                  </a:lnTo>
                  <a:lnTo>
                    <a:pt x="97" y="337"/>
                  </a:lnTo>
                  <a:lnTo>
                    <a:pt x="193" y="289"/>
                  </a:lnTo>
                  <a:lnTo>
                    <a:pt x="193" y="241"/>
                  </a:lnTo>
                  <a:lnTo>
                    <a:pt x="241" y="241"/>
                  </a:lnTo>
                  <a:lnTo>
                    <a:pt x="289" y="193"/>
                  </a:lnTo>
                  <a:lnTo>
                    <a:pt x="481" y="193"/>
                  </a:lnTo>
                  <a:lnTo>
                    <a:pt x="577" y="241"/>
                  </a:lnTo>
                  <a:lnTo>
                    <a:pt x="625" y="289"/>
                  </a:lnTo>
                  <a:lnTo>
                    <a:pt x="673" y="289"/>
                  </a:lnTo>
                  <a:lnTo>
                    <a:pt x="721" y="241"/>
                  </a:lnTo>
                  <a:lnTo>
                    <a:pt x="721" y="193"/>
                  </a:lnTo>
                  <a:lnTo>
                    <a:pt x="577" y="49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71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extrusionOk="0">
                  <a:moveTo>
                    <a:pt x="2930" y="1"/>
                  </a:move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71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fill="none" extrusionOk="0">
                  <a:moveTo>
                    <a:pt x="144" y="2306"/>
                  </a:move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71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extrusionOk="0">
                  <a:moveTo>
                    <a:pt x="1778" y="0"/>
                  </a:move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197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71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fill="none" extrusionOk="0">
                  <a:moveTo>
                    <a:pt x="1778" y="0"/>
                  </a:moveTo>
                  <a:lnTo>
                    <a:pt x="1778" y="0"/>
                  </a:ln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2210" y="96"/>
                  </a:lnTo>
                  <a:lnTo>
                    <a:pt x="1970" y="0"/>
                  </a:lnTo>
                  <a:lnTo>
                    <a:pt x="17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71"/>
            <p:cNvSpPr/>
            <p:nvPr/>
          </p:nvSpPr>
          <p:spPr>
            <a:xfrm>
              <a:off x="2467675" y="28166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9"/>
                  </a:moveTo>
                  <a:lnTo>
                    <a:pt x="1" y="1"/>
                  </a:lnTo>
                  <a:lnTo>
                    <a:pt x="1" y="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71"/>
            <p:cNvSpPr/>
            <p:nvPr/>
          </p:nvSpPr>
          <p:spPr>
            <a:xfrm>
              <a:off x="2477300" y="28082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0"/>
                  </a:moveTo>
                  <a:lnTo>
                    <a:pt x="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71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extrusionOk="0">
                  <a:moveTo>
                    <a:pt x="1681" y="1"/>
                  </a:move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71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fill="none" extrusionOk="0">
                  <a:moveTo>
                    <a:pt x="1777" y="1"/>
                  </a:moveTo>
                  <a:lnTo>
                    <a:pt x="1777" y="1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lnTo>
                    <a:pt x="17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71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extrusionOk="0">
                  <a:moveTo>
                    <a:pt x="0" y="0"/>
                  </a:move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71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71"/>
            <p:cNvSpPr/>
            <p:nvPr/>
          </p:nvSpPr>
          <p:spPr>
            <a:xfrm>
              <a:off x="2053475" y="2612550"/>
              <a:ext cx="84050" cy="37250"/>
            </a:xfrm>
            <a:custGeom>
              <a:avLst/>
              <a:gdLst/>
              <a:ahLst/>
              <a:cxnLst/>
              <a:rect l="l" t="t" r="r" b="b"/>
              <a:pathLst>
                <a:path w="3362" h="1490" extrusionOk="0">
                  <a:moveTo>
                    <a:pt x="1825" y="0"/>
                  </a:moveTo>
                  <a:lnTo>
                    <a:pt x="1585" y="48"/>
                  </a:lnTo>
                  <a:lnTo>
                    <a:pt x="1345" y="96"/>
                  </a:lnTo>
                  <a:lnTo>
                    <a:pt x="1057" y="192"/>
                  </a:lnTo>
                  <a:lnTo>
                    <a:pt x="865" y="289"/>
                  </a:lnTo>
                  <a:lnTo>
                    <a:pt x="624" y="433"/>
                  </a:lnTo>
                  <a:lnTo>
                    <a:pt x="432" y="625"/>
                  </a:lnTo>
                  <a:lnTo>
                    <a:pt x="288" y="817"/>
                  </a:lnTo>
                  <a:lnTo>
                    <a:pt x="144" y="1057"/>
                  </a:lnTo>
                  <a:lnTo>
                    <a:pt x="0" y="1297"/>
                  </a:lnTo>
                  <a:lnTo>
                    <a:pt x="0" y="1393"/>
                  </a:lnTo>
                  <a:lnTo>
                    <a:pt x="96" y="1441"/>
                  </a:lnTo>
                  <a:lnTo>
                    <a:pt x="192" y="1489"/>
                  </a:lnTo>
                  <a:lnTo>
                    <a:pt x="288" y="1393"/>
                  </a:lnTo>
                  <a:lnTo>
                    <a:pt x="384" y="1201"/>
                  </a:lnTo>
                  <a:lnTo>
                    <a:pt x="528" y="1057"/>
                  </a:lnTo>
                  <a:lnTo>
                    <a:pt x="817" y="769"/>
                  </a:lnTo>
                  <a:lnTo>
                    <a:pt x="1201" y="529"/>
                  </a:lnTo>
                  <a:lnTo>
                    <a:pt x="1633" y="433"/>
                  </a:lnTo>
                  <a:lnTo>
                    <a:pt x="2017" y="385"/>
                  </a:lnTo>
                  <a:lnTo>
                    <a:pt x="2209" y="433"/>
                  </a:lnTo>
                  <a:lnTo>
                    <a:pt x="2449" y="481"/>
                  </a:lnTo>
                  <a:lnTo>
                    <a:pt x="2642" y="625"/>
                  </a:lnTo>
                  <a:lnTo>
                    <a:pt x="2786" y="817"/>
                  </a:lnTo>
                  <a:lnTo>
                    <a:pt x="2930" y="1009"/>
                  </a:lnTo>
                  <a:lnTo>
                    <a:pt x="3074" y="1201"/>
                  </a:lnTo>
                  <a:lnTo>
                    <a:pt x="3122" y="1297"/>
                  </a:lnTo>
                  <a:lnTo>
                    <a:pt x="3266" y="1297"/>
                  </a:lnTo>
                  <a:lnTo>
                    <a:pt x="3362" y="1201"/>
                  </a:lnTo>
                  <a:lnTo>
                    <a:pt x="3362" y="1105"/>
                  </a:lnTo>
                  <a:lnTo>
                    <a:pt x="3362" y="1057"/>
                  </a:lnTo>
                  <a:lnTo>
                    <a:pt x="3218" y="817"/>
                  </a:lnTo>
                  <a:lnTo>
                    <a:pt x="3026" y="577"/>
                  </a:lnTo>
                  <a:lnTo>
                    <a:pt x="2834" y="385"/>
                  </a:lnTo>
                  <a:lnTo>
                    <a:pt x="2593" y="240"/>
                  </a:lnTo>
                  <a:lnTo>
                    <a:pt x="2353" y="144"/>
                  </a:lnTo>
                  <a:lnTo>
                    <a:pt x="2113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71"/>
            <p:cNvSpPr/>
            <p:nvPr/>
          </p:nvSpPr>
          <p:spPr>
            <a:xfrm>
              <a:off x="2257575" y="2640150"/>
              <a:ext cx="79275" cy="45650"/>
            </a:xfrm>
            <a:custGeom>
              <a:avLst/>
              <a:gdLst/>
              <a:ahLst/>
              <a:cxnLst/>
              <a:rect l="l" t="t" r="r" b="b"/>
              <a:pathLst>
                <a:path w="3171" h="1826" extrusionOk="0">
                  <a:moveTo>
                    <a:pt x="1009" y="1"/>
                  </a:moveTo>
                  <a:lnTo>
                    <a:pt x="769" y="49"/>
                  </a:lnTo>
                  <a:lnTo>
                    <a:pt x="529" y="145"/>
                  </a:lnTo>
                  <a:lnTo>
                    <a:pt x="289" y="289"/>
                  </a:lnTo>
                  <a:lnTo>
                    <a:pt x="48" y="433"/>
                  </a:lnTo>
                  <a:lnTo>
                    <a:pt x="48" y="529"/>
                  </a:lnTo>
                  <a:lnTo>
                    <a:pt x="0" y="577"/>
                  </a:lnTo>
                  <a:lnTo>
                    <a:pt x="48" y="673"/>
                  </a:lnTo>
                  <a:lnTo>
                    <a:pt x="193" y="721"/>
                  </a:lnTo>
                  <a:lnTo>
                    <a:pt x="241" y="721"/>
                  </a:lnTo>
                  <a:lnTo>
                    <a:pt x="289" y="673"/>
                  </a:lnTo>
                  <a:lnTo>
                    <a:pt x="481" y="529"/>
                  </a:lnTo>
                  <a:lnTo>
                    <a:pt x="673" y="433"/>
                  </a:lnTo>
                  <a:lnTo>
                    <a:pt x="865" y="385"/>
                  </a:lnTo>
                  <a:lnTo>
                    <a:pt x="1057" y="337"/>
                  </a:lnTo>
                  <a:lnTo>
                    <a:pt x="1297" y="337"/>
                  </a:lnTo>
                  <a:lnTo>
                    <a:pt x="1489" y="385"/>
                  </a:lnTo>
                  <a:lnTo>
                    <a:pt x="1873" y="529"/>
                  </a:lnTo>
                  <a:lnTo>
                    <a:pt x="2210" y="721"/>
                  </a:lnTo>
                  <a:lnTo>
                    <a:pt x="2546" y="1009"/>
                  </a:lnTo>
                  <a:lnTo>
                    <a:pt x="2786" y="1346"/>
                  </a:lnTo>
                  <a:lnTo>
                    <a:pt x="2834" y="1538"/>
                  </a:lnTo>
                  <a:lnTo>
                    <a:pt x="2882" y="1730"/>
                  </a:lnTo>
                  <a:lnTo>
                    <a:pt x="2978" y="1826"/>
                  </a:lnTo>
                  <a:lnTo>
                    <a:pt x="3074" y="1826"/>
                  </a:lnTo>
                  <a:lnTo>
                    <a:pt x="3170" y="1730"/>
                  </a:lnTo>
                  <a:lnTo>
                    <a:pt x="3170" y="1634"/>
                  </a:lnTo>
                  <a:lnTo>
                    <a:pt x="3122" y="1394"/>
                  </a:lnTo>
                  <a:lnTo>
                    <a:pt x="3026" y="1154"/>
                  </a:lnTo>
                  <a:lnTo>
                    <a:pt x="2930" y="961"/>
                  </a:lnTo>
                  <a:lnTo>
                    <a:pt x="2786" y="769"/>
                  </a:lnTo>
                  <a:lnTo>
                    <a:pt x="2642" y="577"/>
                  </a:lnTo>
                  <a:lnTo>
                    <a:pt x="2450" y="385"/>
                  </a:lnTo>
                  <a:lnTo>
                    <a:pt x="2017" y="145"/>
                  </a:lnTo>
                  <a:lnTo>
                    <a:pt x="1777" y="49"/>
                  </a:lnTo>
                  <a:lnTo>
                    <a:pt x="1489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71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extrusionOk="0">
                  <a:moveTo>
                    <a:pt x="1201" y="1"/>
                  </a:move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71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fill="none" extrusionOk="0">
                  <a:moveTo>
                    <a:pt x="1442" y="1"/>
                  </a:moveTo>
                  <a:lnTo>
                    <a:pt x="1442" y="1"/>
                  </a:lnTo>
                  <a:lnTo>
                    <a:pt x="1201" y="1"/>
                  </a:ln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2018" y="49"/>
                  </a:lnTo>
                  <a:lnTo>
                    <a:pt x="1730" y="1"/>
                  </a:lnTo>
                  <a:lnTo>
                    <a:pt x="144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71"/>
            <p:cNvSpPr/>
            <p:nvPr/>
          </p:nvSpPr>
          <p:spPr>
            <a:xfrm>
              <a:off x="2229950" y="2694200"/>
              <a:ext cx="100875" cy="121275"/>
            </a:xfrm>
            <a:custGeom>
              <a:avLst/>
              <a:gdLst/>
              <a:ahLst/>
              <a:cxnLst/>
              <a:rect l="l" t="t" r="r" b="b"/>
              <a:pathLst>
                <a:path w="4035" h="4851" extrusionOk="0">
                  <a:moveTo>
                    <a:pt x="2018" y="0"/>
                  </a:moveTo>
                  <a:lnTo>
                    <a:pt x="1634" y="96"/>
                  </a:lnTo>
                  <a:lnTo>
                    <a:pt x="1298" y="192"/>
                  </a:lnTo>
                  <a:lnTo>
                    <a:pt x="961" y="384"/>
                  </a:lnTo>
                  <a:lnTo>
                    <a:pt x="721" y="624"/>
                  </a:lnTo>
                  <a:lnTo>
                    <a:pt x="481" y="913"/>
                  </a:lnTo>
                  <a:lnTo>
                    <a:pt x="289" y="1249"/>
                  </a:lnTo>
                  <a:lnTo>
                    <a:pt x="193" y="1633"/>
                  </a:lnTo>
                  <a:lnTo>
                    <a:pt x="49" y="2641"/>
                  </a:lnTo>
                  <a:lnTo>
                    <a:pt x="1" y="3026"/>
                  </a:lnTo>
                  <a:lnTo>
                    <a:pt x="49" y="3410"/>
                  </a:lnTo>
                  <a:lnTo>
                    <a:pt x="193" y="3746"/>
                  </a:lnTo>
                  <a:lnTo>
                    <a:pt x="385" y="4082"/>
                  </a:lnTo>
                  <a:lnTo>
                    <a:pt x="625" y="4370"/>
                  </a:lnTo>
                  <a:lnTo>
                    <a:pt x="913" y="4562"/>
                  </a:lnTo>
                  <a:lnTo>
                    <a:pt x="1249" y="4755"/>
                  </a:lnTo>
                  <a:lnTo>
                    <a:pt x="1634" y="4851"/>
                  </a:lnTo>
                  <a:lnTo>
                    <a:pt x="2018" y="4851"/>
                  </a:lnTo>
                  <a:lnTo>
                    <a:pt x="2402" y="4803"/>
                  </a:lnTo>
                  <a:lnTo>
                    <a:pt x="2738" y="4707"/>
                  </a:lnTo>
                  <a:lnTo>
                    <a:pt x="3074" y="4514"/>
                  </a:lnTo>
                  <a:lnTo>
                    <a:pt x="3315" y="4274"/>
                  </a:lnTo>
                  <a:lnTo>
                    <a:pt x="3555" y="3986"/>
                  </a:lnTo>
                  <a:lnTo>
                    <a:pt x="3747" y="3650"/>
                  </a:lnTo>
                  <a:lnTo>
                    <a:pt x="3843" y="3266"/>
                  </a:lnTo>
                  <a:lnTo>
                    <a:pt x="3987" y="2257"/>
                  </a:lnTo>
                  <a:lnTo>
                    <a:pt x="4035" y="1873"/>
                  </a:lnTo>
                  <a:lnTo>
                    <a:pt x="3987" y="1489"/>
                  </a:lnTo>
                  <a:lnTo>
                    <a:pt x="3843" y="1153"/>
                  </a:lnTo>
                  <a:lnTo>
                    <a:pt x="3651" y="817"/>
                  </a:lnTo>
                  <a:lnTo>
                    <a:pt x="3411" y="528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02" y="48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71"/>
            <p:cNvSpPr/>
            <p:nvPr/>
          </p:nvSpPr>
          <p:spPr>
            <a:xfrm>
              <a:off x="2229950" y="2701400"/>
              <a:ext cx="73275" cy="104475"/>
            </a:xfrm>
            <a:custGeom>
              <a:avLst/>
              <a:gdLst/>
              <a:ahLst/>
              <a:cxnLst/>
              <a:rect l="l" t="t" r="r" b="b"/>
              <a:pathLst>
                <a:path w="2931" h="4179" extrusionOk="0">
                  <a:moveTo>
                    <a:pt x="1298" y="0"/>
                  </a:moveTo>
                  <a:lnTo>
                    <a:pt x="1057" y="48"/>
                  </a:lnTo>
                  <a:lnTo>
                    <a:pt x="769" y="288"/>
                  </a:lnTo>
                  <a:lnTo>
                    <a:pt x="481" y="577"/>
                  </a:lnTo>
                  <a:lnTo>
                    <a:pt x="289" y="961"/>
                  </a:lnTo>
                  <a:lnTo>
                    <a:pt x="193" y="1345"/>
                  </a:lnTo>
                  <a:lnTo>
                    <a:pt x="49" y="2353"/>
                  </a:lnTo>
                  <a:lnTo>
                    <a:pt x="1" y="2594"/>
                  </a:lnTo>
                  <a:lnTo>
                    <a:pt x="1" y="2834"/>
                  </a:lnTo>
                  <a:lnTo>
                    <a:pt x="49" y="3074"/>
                  </a:lnTo>
                  <a:lnTo>
                    <a:pt x="145" y="3314"/>
                  </a:lnTo>
                  <a:lnTo>
                    <a:pt x="193" y="3554"/>
                  </a:lnTo>
                  <a:lnTo>
                    <a:pt x="337" y="3746"/>
                  </a:lnTo>
                  <a:lnTo>
                    <a:pt x="625" y="4082"/>
                  </a:lnTo>
                  <a:lnTo>
                    <a:pt x="865" y="4178"/>
                  </a:lnTo>
                  <a:lnTo>
                    <a:pt x="1249" y="4178"/>
                  </a:lnTo>
                  <a:lnTo>
                    <a:pt x="1586" y="4082"/>
                  </a:lnTo>
                  <a:lnTo>
                    <a:pt x="1874" y="3938"/>
                  </a:lnTo>
                  <a:lnTo>
                    <a:pt x="2162" y="3746"/>
                  </a:lnTo>
                  <a:lnTo>
                    <a:pt x="2402" y="3458"/>
                  </a:lnTo>
                  <a:lnTo>
                    <a:pt x="2642" y="3122"/>
                  </a:lnTo>
                  <a:lnTo>
                    <a:pt x="2786" y="2786"/>
                  </a:lnTo>
                  <a:lnTo>
                    <a:pt x="2882" y="2353"/>
                  </a:lnTo>
                  <a:lnTo>
                    <a:pt x="2930" y="1921"/>
                  </a:lnTo>
                  <a:lnTo>
                    <a:pt x="2882" y="1537"/>
                  </a:lnTo>
                  <a:lnTo>
                    <a:pt x="2786" y="1153"/>
                  </a:lnTo>
                  <a:lnTo>
                    <a:pt x="2642" y="817"/>
                  </a:lnTo>
                  <a:lnTo>
                    <a:pt x="2450" y="529"/>
                  </a:lnTo>
                  <a:lnTo>
                    <a:pt x="2210" y="288"/>
                  </a:lnTo>
                  <a:lnTo>
                    <a:pt x="187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71"/>
            <p:cNvSpPr/>
            <p:nvPr/>
          </p:nvSpPr>
          <p:spPr>
            <a:xfrm>
              <a:off x="2161525" y="2737400"/>
              <a:ext cx="22825" cy="22850"/>
            </a:xfrm>
            <a:custGeom>
              <a:avLst/>
              <a:gdLst/>
              <a:ahLst/>
              <a:cxnLst/>
              <a:rect l="l" t="t" r="r" b="b"/>
              <a:pathLst>
                <a:path w="913" h="914" extrusionOk="0">
                  <a:moveTo>
                    <a:pt x="144" y="1"/>
                  </a:moveTo>
                  <a:lnTo>
                    <a:pt x="96" y="49"/>
                  </a:lnTo>
                  <a:lnTo>
                    <a:pt x="0" y="433"/>
                  </a:lnTo>
                  <a:lnTo>
                    <a:pt x="0" y="625"/>
                  </a:lnTo>
                  <a:lnTo>
                    <a:pt x="0" y="769"/>
                  </a:lnTo>
                  <a:lnTo>
                    <a:pt x="0" y="865"/>
                  </a:lnTo>
                  <a:lnTo>
                    <a:pt x="48" y="913"/>
                  </a:lnTo>
                  <a:lnTo>
                    <a:pt x="144" y="865"/>
                  </a:lnTo>
                  <a:lnTo>
                    <a:pt x="144" y="769"/>
                  </a:lnTo>
                  <a:lnTo>
                    <a:pt x="144" y="673"/>
                  </a:lnTo>
                  <a:lnTo>
                    <a:pt x="192" y="481"/>
                  </a:lnTo>
                  <a:lnTo>
                    <a:pt x="213" y="319"/>
                  </a:lnTo>
                  <a:lnTo>
                    <a:pt x="289" y="433"/>
                  </a:lnTo>
                  <a:lnTo>
                    <a:pt x="433" y="673"/>
                  </a:lnTo>
                  <a:lnTo>
                    <a:pt x="481" y="721"/>
                  </a:lnTo>
                  <a:lnTo>
                    <a:pt x="529" y="721"/>
                  </a:lnTo>
                  <a:lnTo>
                    <a:pt x="625" y="673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65" y="145"/>
                  </a:lnTo>
                  <a:lnTo>
                    <a:pt x="769" y="97"/>
                  </a:lnTo>
                  <a:lnTo>
                    <a:pt x="721" y="145"/>
                  </a:lnTo>
                  <a:lnTo>
                    <a:pt x="520" y="446"/>
                  </a:lnTo>
                  <a:lnTo>
                    <a:pt x="520" y="446"/>
                  </a:lnTo>
                  <a:lnTo>
                    <a:pt x="433" y="337"/>
                  </a:lnTo>
                  <a:lnTo>
                    <a:pt x="337" y="193"/>
                  </a:lnTo>
                  <a:lnTo>
                    <a:pt x="241" y="49"/>
                  </a:lnTo>
                  <a:lnTo>
                    <a:pt x="192" y="49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71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extrusionOk="0">
                  <a:moveTo>
                    <a:pt x="2162" y="0"/>
                  </a:moveTo>
                  <a:lnTo>
                    <a:pt x="1826" y="48"/>
                  </a:lnTo>
                  <a:lnTo>
                    <a:pt x="1442" y="144"/>
                  </a:lnTo>
                  <a:lnTo>
                    <a:pt x="1106" y="288"/>
                  </a:lnTo>
                  <a:lnTo>
                    <a:pt x="817" y="529"/>
                  </a:lnTo>
                  <a:lnTo>
                    <a:pt x="577" y="817"/>
                  </a:lnTo>
                  <a:lnTo>
                    <a:pt x="385" y="1153"/>
                  </a:lnTo>
                  <a:lnTo>
                    <a:pt x="289" y="1489"/>
                  </a:lnTo>
                  <a:lnTo>
                    <a:pt x="49" y="2498"/>
                  </a:lnTo>
                  <a:lnTo>
                    <a:pt x="1" y="2882"/>
                  </a:lnTo>
                  <a:lnTo>
                    <a:pt x="49" y="3266"/>
                  </a:lnTo>
                  <a:lnTo>
                    <a:pt x="145" y="3650"/>
                  </a:lnTo>
                  <a:lnTo>
                    <a:pt x="337" y="3938"/>
                  </a:lnTo>
                  <a:lnTo>
                    <a:pt x="577" y="4227"/>
                  </a:lnTo>
                  <a:lnTo>
                    <a:pt x="817" y="4467"/>
                  </a:lnTo>
                  <a:lnTo>
                    <a:pt x="1154" y="4659"/>
                  </a:lnTo>
                  <a:lnTo>
                    <a:pt x="1538" y="4803"/>
                  </a:lnTo>
                  <a:lnTo>
                    <a:pt x="1922" y="4851"/>
                  </a:lnTo>
                  <a:lnTo>
                    <a:pt x="2306" y="4803"/>
                  </a:lnTo>
                  <a:lnTo>
                    <a:pt x="2642" y="4707"/>
                  </a:lnTo>
                  <a:lnTo>
                    <a:pt x="2979" y="4515"/>
                  </a:lnTo>
                  <a:lnTo>
                    <a:pt x="3267" y="4323"/>
                  </a:lnTo>
                  <a:lnTo>
                    <a:pt x="3507" y="4034"/>
                  </a:lnTo>
                  <a:lnTo>
                    <a:pt x="3699" y="3698"/>
                  </a:lnTo>
                  <a:lnTo>
                    <a:pt x="3843" y="3314"/>
                  </a:lnTo>
                  <a:lnTo>
                    <a:pt x="4035" y="2306"/>
                  </a:lnTo>
                  <a:lnTo>
                    <a:pt x="4083" y="1921"/>
                  </a:lnTo>
                  <a:lnTo>
                    <a:pt x="4035" y="1537"/>
                  </a:lnTo>
                  <a:lnTo>
                    <a:pt x="3939" y="1201"/>
                  </a:lnTo>
                  <a:lnTo>
                    <a:pt x="3795" y="865"/>
                  </a:lnTo>
                  <a:lnTo>
                    <a:pt x="3555" y="577"/>
                  </a:lnTo>
                  <a:lnTo>
                    <a:pt x="3267" y="336"/>
                  </a:lnTo>
                  <a:lnTo>
                    <a:pt x="2931" y="144"/>
                  </a:lnTo>
                  <a:lnTo>
                    <a:pt x="2594" y="48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71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fill="none" extrusionOk="0">
                  <a:moveTo>
                    <a:pt x="1538" y="4803"/>
                  </a:moveTo>
                  <a:lnTo>
                    <a:pt x="1538" y="4803"/>
                  </a:lnTo>
                  <a:lnTo>
                    <a:pt x="1538" y="4803"/>
                  </a:lnTo>
                  <a:lnTo>
                    <a:pt x="1154" y="4659"/>
                  </a:lnTo>
                  <a:lnTo>
                    <a:pt x="817" y="4467"/>
                  </a:lnTo>
                  <a:lnTo>
                    <a:pt x="577" y="4227"/>
                  </a:lnTo>
                  <a:lnTo>
                    <a:pt x="337" y="3938"/>
                  </a:lnTo>
                  <a:lnTo>
                    <a:pt x="145" y="3650"/>
                  </a:lnTo>
                  <a:lnTo>
                    <a:pt x="49" y="3266"/>
                  </a:lnTo>
                  <a:lnTo>
                    <a:pt x="1" y="2882"/>
                  </a:lnTo>
                  <a:lnTo>
                    <a:pt x="49" y="2498"/>
                  </a:lnTo>
                  <a:lnTo>
                    <a:pt x="289" y="1489"/>
                  </a:lnTo>
                  <a:lnTo>
                    <a:pt x="289" y="1489"/>
                  </a:lnTo>
                  <a:lnTo>
                    <a:pt x="385" y="1153"/>
                  </a:lnTo>
                  <a:lnTo>
                    <a:pt x="577" y="817"/>
                  </a:lnTo>
                  <a:lnTo>
                    <a:pt x="817" y="529"/>
                  </a:lnTo>
                  <a:lnTo>
                    <a:pt x="1106" y="288"/>
                  </a:lnTo>
                  <a:lnTo>
                    <a:pt x="1442" y="144"/>
                  </a:lnTo>
                  <a:lnTo>
                    <a:pt x="1826" y="48"/>
                  </a:lnTo>
                  <a:lnTo>
                    <a:pt x="2162" y="0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931" y="144"/>
                  </a:lnTo>
                  <a:lnTo>
                    <a:pt x="3267" y="336"/>
                  </a:lnTo>
                  <a:lnTo>
                    <a:pt x="3555" y="577"/>
                  </a:lnTo>
                  <a:lnTo>
                    <a:pt x="3795" y="865"/>
                  </a:lnTo>
                  <a:lnTo>
                    <a:pt x="3939" y="1201"/>
                  </a:lnTo>
                  <a:lnTo>
                    <a:pt x="4035" y="1537"/>
                  </a:lnTo>
                  <a:lnTo>
                    <a:pt x="4083" y="1921"/>
                  </a:lnTo>
                  <a:lnTo>
                    <a:pt x="4035" y="2306"/>
                  </a:lnTo>
                  <a:lnTo>
                    <a:pt x="3843" y="3314"/>
                  </a:lnTo>
                  <a:lnTo>
                    <a:pt x="3843" y="3314"/>
                  </a:lnTo>
                  <a:lnTo>
                    <a:pt x="3699" y="3698"/>
                  </a:lnTo>
                  <a:lnTo>
                    <a:pt x="3507" y="4034"/>
                  </a:lnTo>
                  <a:lnTo>
                    <a:pt x="3267" y="4323"/>
                  </a:lnTo>
                  <a:lnTo>
                    <a:pt x="2979" y="4515"/>
                  </a:lnTo>
                  <a:lnTo>
                    <a:pt x="2642" y="4707"/>
                  </a:lnTo>
                  <a:lnTo>
                    <a:pt x="2306" y="4803"/>
                  </a:lnTo>
                  <a:lnTo>
                    <a:pt x="1922" y="4851"/>
                  </a:lnTo>
                  <a:lnTo>
                    <a:pt x="1538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71"/>
            <p:cNvSpPr/>
            <p:nvPr/>
          </p:nvSpPr>
          <p:spPr>
            <a:xfrm>
              <a:off x="2073875" y="2671375"/>
              <a:ext cx="74475" cy="103275"/>
            </a:xfrm>
            <a:custGeom>
              <a:avLst/>
              <a:gdLst/>
              <a:ahLst/>
              <a:cxnLst/>
              <a:rect l="l" t="t" r="r" b="b"/>
              <a:pathLst>
                <a:path w="2979" h="4131" extrusionOk="0">
                  <a:moveTo>
                    <a:pt x="1826" y="1"/>
                  </a:moveTo>
                  <a:lnTo>
                    <a:pt x="1489" y="49"/>
                  </a:lnTo>
                  <a:lnTo>
                    <a:pt x="1153" y="145"/>
                  </a:lnTo>
                  <a:lnTo>
                    <a:pt x="865" y="385"/>
                  </a:lnTo>
                  <a:lnTo>
                    <a:pt x="577" y="625"/>
                  </a:lnTo>
                  <a:lnTo>
                    <a:pt x="337" y="913"/>
                  </a:lnTo>
                  <a:lnTo>
                    <a:pt x="193" y="1297"/>
                  </a:lnTo>
                  <a:lnTo>
                    <a:pt x="49" y="1681"/>
                  </a:lnTo>
                  <a:lnTo>
                    <a:pt x="1" y="2114"/>
                  </a:lnTo>
                  <a:lnTo>
                    <a:pt x="1" y="2546"/>
                  </a:lnTo>
                  <a:lnTo>
                    <a:pt x="97" y="2930"/>
                  </a:lnTo>
                  <a:lnTo>
                    <a:pt x="241" y="3266"/>
                  </a:lnTo>
                  <a:lnTo>
                    <a:pt x="433" y="3554"/>
                  </a:lnTo>
                  <a:lnTo>
                    <a:pt x="673" y="3795"/>
                  </a:lnTo>
                  <a:lnTo>
                    <a:pt x="961" y="3987"/>
                  </a:lnTo>
                  <a:lnTo>
                    <a:pt x="1249" y="4131"/>
                  </a:lnTo>
                  <a:lnTo>
                    <a:pt x="1537" y="4131"/>
                  </a:lnTo>
                  <a:lnTo>
                    <a:pt x="1922" y="3939"/>
                  </a:lnTo>
                  <a:lnTo>
                    <a:pt x="2114" y="3795"/>
                  </a:lnTo>
                  <a:lnTo>
                    <a:pt x="2306" y="3602"/>
                  </a:lnTo>
                  <a:lnTo>
                    <a:pt x="2450" y="3410"/>
                  </a:lnTo>
                  <a:lnTo>
                    <a:pt x="2546" y="3218"/>
                  </a:lnTo>
                  <a:lnTo>
                    <a:pt x="2642" y="2978"/>
                  </a:lnTo>
                  <a:lnTo>
                    <a:pt x="2738" y="2738"/>
                  </a:lnTo>
                  <a:lnTo>
                    <a:pt x="2930" y="1730"/>
                  </a:lnTo>
                  <a:lnTo>
                    <a:pt x="2978" y="1345"/>
                  </a:lnTo>
                  <a:lnTo>
                    <a:pt x="2930" y="913"/>
                  </a:lnTo>
                  <a:lnTo>
                    <a:pt x="2786" y="529"/>
                  </a:lnTo>
                  <a:lnTo>
                    <a:pt x="2594" y="193"/>
                  </a:lnTo>
                  <a:lnTo>
                    <a:pt x="2402" y="97"/>
                  </a:lnTo>
                  <a:lnTo>
                    <a:pt x="21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71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extrusionOk="0">
                  <a:moveTo>
                    <a:pt x="11094" y="1"/>
                  </a:moveTo>
                  <a:lnTo>
                    <a:pt x="9941" y="97"/>
                  </a:lnTo>
                  <a:lnTo>
                    <a:pt x="8837" y="241"/>
                  </a:lnTo>
                  <a:lnTo>
                    <a:pt x="8309" y="385"/>
                  </a:lnTo>
                  <a:lnTo>
                    <a:pt x="7732" y="529"/>
                  </a:lnTo>
                  <a:lnTo>
                    <a:pt x="6628" y="961"/>
                  </a:lnTo>
                  <a:lnTo>
                    <a:pt x="5571" y="1441"/>
                  </a:lnTo>
                  <a:lnTo>
                    <a:pt x="4563" y="2066"/>
                  </a:lnTo>
                  <a:lnTo>
                    <a:pt x="3650" y="2738"/>
                  </a:lnTo>
                  <a:lnTo>
                    <a:pt x="3218" y="3122"/>
                  </a:lnTo>
                  <a:lnTo>
                    <a:pt x="2786" y="3506"/>
                  </a:lnTo>
                  <a:lnTo>
                    <a:pt x="2401" y="3939"/>
                  </a:lnTo>
                  <a:lnTo>
                    <a:pt x="2017" y="4371"/>
                  </a:lnTo>
                  <a:lnTo>
                    <a:pt x="1681" y="4851"/>
                  </a:lnTo>
                  <a:lnTo>
                    <a:pt x="1393" y="5331"/>
                  </a:lnTo>
                  <a:lnTo>
                    <a:pt x="1105" y="5812"/>
                  </a:lnTo>
                  <a:lnTo>
                    <a:pt x="817" y="6292"/>
                  </a:lnTo>
                  <a:lnTo>
                    <a:pt x="625" y="6820"/>
                  </a:lnTo>
                  <a:lnTo>
                    <a:pt x="432" y="7348"/>
                  </a:lnTo>
                  <a:lnTo>
                    <a:pt x="240" y="7925"/>
                  </a:lnTo>
                  <a:lnTo>
                    <a:pt x="144" y="8453"/>
                  </a:lnTo>
                  <a:lnTo>
                    <a:pt x="48" y="9029"/>
                  </a:lnTo>
                  <a:lnTo>
                    <a:pt x="0" y="9606"/>
                  </a:lnTo>
                  <a:lnTo>
                    <a:pt x="0" y="10230"/>
                  </a:lnTo>
                  <a:lnTo>
                    <a:pt x="0" y="10806"/>
                  </a:lnTo>
                  <a:lnTo>
                    <a:pt x="96" y="11431"/>
                  </a:lnTo>
                  <a:lnTo>
                    <a:pt x="192" y="12055"/>
                  </a:lnTo>
                  <a:lnTo>
                    <a:pt x="384" y="12631"/>
                  </a:lnTo>
                  <a:lnTo>
                    <a:pt x="577" y="13304"/>
                  </a:lnTo>
                  <a:lnTo>
                    <a:pt x="817" y="13928"/>
                  </a:lnTo>
                  <a:lnTo>
                    <a:pt x="1153" y="14552"/>
                  </a:lnTo>
                  <a:lnTo>
                    <a:pt x="1201" y="14312"/>
                  </a:lnTo>
                  <a:lnTo>
                    <a:pt x="1345" y="13688"/>
                  </a:lnTo>
                  <a:lnTo>
                    <a:pt x="1633" y="12775"/>
                  </a:lnTo>
                  <a:lnTo>
                    <a:pt x="1825" y="12247"/>
                  </a:lnTo>
                  <a:lnTo>
                    <a:pt x="2065" y="11671"/>
                  </a:lnTo>
                  <a:lnTo>
                    <a:pt x="2401" y="11046"/>
                  </a:lnTo>
                  <a:lnTo>
                    <a:pt x="2738" y="10422"/>
                  </a:lnTo>
                  <a:lnTo>
                    <a:pt x="3122" y="9846"/>
                  </a:lnTo>
                  <a:lnTo>
                    <a:pt x="3602" y="9221"/>
                  </a:lnTo>
                  <a:lnTo>
                    <a:pt x="4130" y="8645"/>
                  </a:lnTo>
                  <a:lnTo>
                    <a:pt x="4707" y="8117"/>
                  </a:lnTo>
                  <a:lnTo>
                    <a:pt x="5331" y="7637"/>
                  </a:lnTo>
                  <a:lnTo>
                    <a:pt x="6051" y="7204"/>
                  </a:lnTo>
                  <a:lnTo>
                    <a:pt x="5907" y="7589"/>
                  </a:lnTo>
                  <a:lnTo>
                    <a:pt x="5715" y="7973"/>
                  </a:lnTo>
                  <a:lnTo>
                    <a:pt x="5475" y="8789"/>
                  </a:lnTo>
                  <a:lnTo>
                    <a:pt x="5283" y="9654"/>
                  </a:lnTo>
                  <a:lnTo>
                    <a:pt x="8357" y="10422"/>
                  </a:lnTo>
                  <a:lnTo>
                    <a:pt x="8453" y="9462"/>
                  </a:lnTo>
                  <a:lnTo>
                    <a:pt x="8549" y="8933"/>
                  </a:lnTo>
                  <a:lnTo>
                    <a:pt x="8645" y="8405"/>
                  </a:lnTo>
                  <a:lnTo>
                    <a:pt x="8837" y="7877"/>
                  </a:lnTo>
                  <a:lnTo>
                    <a:pt x="9077" y="7397"/>
                  </a:lnTo>
                  <a:lnTo>
                    <a:pt x="9365" y="6964"/>
                  </a:lnTo>
                  <a:lnTo>
                    <a:pt x="9509" y="6772"/>
                  </a:lnTo>
                  <a:lnTo>
                    <a:pt x="9701" y="6676"/>
                  </a:lnTo>
                  <a:lnTo>
                    <a:pt x="9605" y="7060"/>
                  </a:lnTo>
                  <a:lnTo>
                    <a:pt x="9317" y="8069"/>
                  </a:lnTo>
                  <a:lnTo>
                    <a:pt x="9221" y="8693"/>
                  </a:lnTo>
                  <a:lnTo>
                    <a:pt x="9125" y="9366"/>
                  </a:lnTo>
                  <a:lnTo>
                    <a:pt x="9077" y="9990"/>
                  </a:lnTo>
                  <a:lnTo>
                    <a:pt x="9077" y="10566"/>
                  </a:lnTo>
                  <a:lnTo>
                    <a:pt x="13303" y="11623"/>
                  </a:lnTo>
                  <a:lnTo>
                    <a:pt x="13159" y="11431"/>
                  </a:lnTo>
                  <a:lnTo>
                    <a:pt x="13063" y="11239"/>
                  </a:lnTo>
                  <a:lnTo>
                    <a:pt x="13015" y="10998"/>
                  </a:lnTo>
                  <a:lnTo>
                    <a:pt x="13015" y="10758"/>
                  </a:lnTo>
                  <a:lnTo>
                    <a:pt x="13063" y="10182"/>
                  </a:lnTo>
                  <a:lnTo>
                    <a:pt x="13159" y="9558"/>
                  </a:lnTo>
                  <a:lnTo>
                    <a:pt x="13447" y="8261"/>
                  </a:lnTo>
                  <a:lnTo>
                    <a:pt x="13591" y="7685"/>
                  </a:lnTo>
                  <a:lnTo>
                    <a:pt x="13591" y="7108"/>
                  </a:lnTo>
                  <a:lnTo>
                    <a:pt x="13783" y="8069"/>
                  </a:lnTo>
                  <a:lnTo>
                    <a:pt x="14072" y="8933"/>
                  </a:lnTo>
                  <a:lnTo>
                    <a:pt x="14312" y="9798"/>
                  </a:lnTo>
                  <a:lnTo>
                    <a:pt x="14600" y="10566"/>
                  </a:lnTo>
                  <a:lnTo>
                    <a:pt x="15032" y="11719"/>
                  </a:lnTo>
                  <a:lnTo>
                    <a:pt x="15224" y="12151"/>
                  </a:lnTo>
                  <a:lnTo>
                    <a:pt x="20363" y="15225"/>
                  </a:lnTo>
                  <a:lnTo>
                    <a:pt x="20747" y="15369"/>
                  </a:lnTo>
                  <a:lnTo>
                    <a:pt x="21227" y="15657"/>
                  </a:lnTo>
                  <a:lnTo>
                    <a:pt x="21660" y="16041"/>
                  </a:lnTo>
                  <a:lnTo>
                    <a:pt x="21900" y="16233"/>
                  </a:lnTo>
                  <a:lnTo>
                    <a:pt x="22092" y="16521"/>
                  </a:lnTo>
                  <a:lnTo>
                    <a:pt x="22236" y="16761"/>
                  </a:lnTo>
                  <a:lnTo>
                    <a:pt x="22380" y="17098"/>
                  </a:lnTo>
                  <a:lnTo>
                    <a:pt x="22476" y="17434"/>
                  </a:lnTo>
                  <a:lnTo>
                    <a:pt x="22476" y="17818"/>
                  </a:lnTo>
                  <a:lnTo>
                    <a:pt x="22476" y="18202"/>
                  </a:lnTo>
                  <a:lnTo>
                    <a:pt x="22428" y="18634"/>
                  </a:lnTo>
                  <a:lnTo>
                    <a:pt x="22236" y="19115"/>
                  </a:lnTo>
                  <a:lnTo>
                    <a:pt x="22044" y="19643"/>
                  </a:lnTo>
                  <a:lnTo>
                    <a:pt x="21804" y="19979"/>
                  </a:lnTo>
                  <a:lnTo>
                    <a:pt x="21612" y="20315"/>
                  </a:lnTo>
                  <a:lnTo>
                    <a:pt x="21323" y="20555"/>
                  </a:lnTo>
                  <a:lnTo>
                    <a:pt x="21083" y="20748"/>
                  </a:lnTo>
                  <a:lnTo>
                    <a:pt x="20795" y="20940"/>
                  </a:lnTo>
                  <a:lnTo>
                    <a:pt x="20507" y="21036"/>
                  </a:lnTo>
                  <a:lnTo>
                    <a:pt x="19979" y="21180"/>
                  </a:lnTo>
                  <a:lnTo>
                    <a:pt x="19498" y="21228"/>
                  </a:lnTo>
                  <a:lnTo>
                    <a:pt x="19114" y="21228"/>
                  </a:lnTo>
                  <a:lnTo>
                    <a:pt x="18730" y="21132"/>
                  </a:lnTo>
                  <a:lnTo>
                    <a:pt x="18490" y="21516"/>
                  </a:lnTo>
                  <a:lnTo>
                    <a:pt x="18202" y="21948"/>
                  </a:lnTo>
                  <a:lnTo>
                    <a:pt x="17818" y="22428"/>
                  </a:lnTo>
                  <a:lnTo>
                    <a:pt x="17337" y="22909"/>
                  </a:lnTo>
                  <a:lnTo>
                    <a:pt x="17049" y="23101"/>
                  </a:lnTo>
                  <a:lnTo>
                    <a:pt x="16761" y="23341"/>
                  </a:lnTo>
                  <a:lnTo>
                    <a:pt x="16425" y="23485"/>
                  </a:lnTo>
                  <a:lnTo>
                    <a:pt x="16089" y="23629"/>
                  </a:lnTo>
                  <a:lnTo>
                    <a:pt x="15781" y="23744"/>
                  </a:lnTo>
                  <a:lnTo>
                    <a:pt x="15781" y="23744"/>
                  </a:lnTo>
                  <a:lnTo>
                    <a:pt x="15897" y="23725"/>
                  </a:lnTo>
                  <a:lnTo>
                    <a:pt x="16569" y="23629"/>
                  </a:lnTo>
                  <a:lnTo>
                    <a:pt x="17433" y="23437"/>
                  </a:lnTo>
                  <a:lnTo>
                    <a:pt x="18394" y="23149"/>
                  </a:lnTo>
                  <a:lnTo>
                    <a:pt x="19450" y="22765"/>
                  </a:lnTo>
                  <a:lnTo>
                    <a:pt x="20027" y="22476"/>
                  </a:lnTo>
                  <a:lnTo>
                    <a:pt x="20603" y="22188"/>
                  </a:lnTo>
                  <a:lnTo>
                    <a:pt x="21131" y="21900"/>
                  </a:lnTo>
                  <a:lnTo>
                    <a:pt x="21708" y="21516"/>
                  </a:lnTo>
                  <a:lnTo>
                    <a:pt x="22236" y="21132"/>
                  </a:lnTo>
                  <a:lnTo>
                    <a:pt x="22764" y="20699"/>
                  </a:lnTo>
                  <a:lnTo>
                    <a:pt x="23244" y="20171"/>
                  </a:lnTo>
                  <a:lnTo>
                    <a:pt x="23725" y="19643"/>
                  </a:lnTo>
                  <a:lnTo>
                    <a:pt x="24157" y="19067"/>
                  </a:lnTo>
                  <a:lnTo>
                    <a:pt x="24541" y="18394"/>
                  </a:lnTo>
                  <a:lnTo>
                    <a:pt x="24877" y="17722"/>
                  </a:lnTo>
                  <a:lnTo>
                    <a:pt x="25165" y="16954"/>
                  </a:lnTo>
                  <a:lnTo>
                    <a:pt x="25406" y="16137"/>
                  </a:lnTo>
                  <a:lnTo>
                    <a:pt x="25550" y="15273"/>
                  </a:lnTo>
                  <a:lnTo>
                    <a:pt x="25646" y="14312"/>
                  </a:lnTo>
                  <a:lnTo>
                    <a:pt x="25646" y="13352"/>
                  </a:lnTo>
                  <a:lnTo>
                    <a:pt x="25598" y="12247"/>
                  </a:lnTo>
                  <a:lnTo>
                    <a:pt x="25406" y="11094"/>
                  </a:lnTo>
                  <a:lnTo>
                    <a:pt x="25165" y="9894"/>
                  </a:lnTo>
                  <a:lnTo>
                    <a:pt x="24781" y="8597"/>
                  </a:lnTo>
                  <a:lnTo>
                    <a:pt x="24589" y="7973"/>
                  </a:lnTo>
                  <a:lnTo>
                    <a:pt x="24349" y="7397"/>
                  </a:lnTo>
                  <a:lnTo>
                    <a:pt x="24061" y="6820"/>
                  </a:lnTo>
                  <a:lnTo>
                    <a:pt x="23725" y="6244"/>
                  </a:lnTo>
                  <a:lnTo>
                    <a:pt x="23388" y="5716"/>
                  </a:lnTo>
                  <a:lnTo>
                    <a:pt x="23004" y="5187"/>
                  </a:lnTo>
                  <a:lnTo>
                    <a:pt x="22620" y="4707"/>
                  </a:lnTo>
                  <a:lnTo>
                    <a:pt x="22188" y="4275"/>
                  </a:lnTo>
                  <a:lnTo>
                    <a:pt x="21756" y="3843"/>
                  </a:lnTo>
                  <a:lnTo>
                    <a:pt x="21323" y="3410"/>
                  </a:lnTo>
                  <a:lnTo>
                    <a:pt x="20843" y="3026"/>
                  </a:lnTo>
                  <a:lnTo>
                    <a:pt x="20315" y="2642"/>
                  </a:lnTo>
                  <a:lnTo>
                    <a:pt x="19258" y="2018"/>
                  </a:lnTo>
                  <a:lnTo>
                    <a:pt x="18154" y="1441"/>
                  </a:lnTo>
                  <a:lnTo>
                    <a:pt x="17001" y="961"/>
                  </a:lnTo>
                  <a:lnTo>
                    <a:pt x="15849" y="577"/>
                  </a:lnTo>
                  <a:lnTo>
                    <a:pt x="14648" y="289"/>
                  </a:lnTo>
                  <a:lnTo>
                    <a:pt x="13447" y="97"/>
                  </a:lnTo>
                  <a:lnTo>
                    <a:pt x="12247" y="1"/>
                  </a:lnTo>
                  <a:close/>
                  <a:moveTo>
                    <a:pt x="15781" y="23744"/>
                  </a:move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5781" y="237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71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fill="none" extrusionOk="0">
                  <a:moveTo>
                    <a:pt x="8837" y="241"/>
                  </a:moveTo>
                  <a:lnTo>
                    <a:pt x="8837" y="241"/>
                  </a:lnTo>
                  <a:lnTo>
                    <a:pt x="9941" y="97"/>
                  </a:lnTo>
                  <a:lnTo>
                    <a:pt x="11094" y="1"/>
                  </a:lnTo>
                  <a:lnTo>
                    <a:pt x="12247" y="1"/>
                  </a:lnTo>
                  <a:lnTo>
                    <a:pt x="13447" y="97"/>
                  </a:lnTo>
                  <a:lnTo>
                    <a:pt x="14648" y="289"/>
                  </a:lnTo>
                  <a:lnTo>
                    <a:pt x="15849" y="577"/>
                  </a:lnTo>
                  <a:lnTo>
                    <a:pt x="17001" y="961"/>
                  </a:lnTo>
                  <a:lnTo>
                    <a:pt x="18154" y="1441"/>
                  </a:lnTo>
                  <a:lnTo>
                    <a:pt x="19258" y="2018"/>
                  </a:lnTo>
                  <a:lnTo>
                    <a:pt x="20315" y="2642"/>
                  </a:lnTo>
                  <a:lnTo>
                    <a:pt x="20843" y="3026"/>
                  </a:lnTo>
                  <a:lnTo>
                    <a:pt x="21323" y="3410"/>
                  </a:lnTo>
                  <a:lnTo>
                    <a:pt x="21756" y="3843"/>
                  </a:lnTo>
                  <a:lnTo>
                    <a:pt x="22188" y="4275"/>
                  </a:lnTo>
                  <a:lnTo>
                    <a:pt x="22620" y="4707"/>
                  </a:lnTo>
                  <a:lnTo>
                    <a:pt x="23004" y="5187"/>
                  </a:lnTo>
                  <a:lnTo>
                    <a:pt x="23388" y="5716"/>
                  </a:lnTo>
                  <a:lnTo>
                    <a:pt x="23725" y="6244"/>
                  </a:lnTo>
                  <a:lnTo>
                    <a:pt x="24061" y="6820"/>
                  </a:lnTo>
                  <a:lnTo>
                    <a:pt x="24349" y="7397"/>
                  </a:lnTo>
                  <a:lnTo>
                    <a:pt x="24589" y="7973"/>
                  </a:lnTo>
                  <a:lnTo>
                    <a:pt x="24781" y="8597"/>
                  </a:lnTo>
                  <a:lnTo>
                    <a:pt x="24781" y="8597"/>
                  </a:lnTo>
                  <a:lnTo>
                    <a:pt x="25165" y="9894"/>
                  </a:lnTo>
                  <a:lnTo>
                    <a:pt x="25406" y="11094"/>
                  </a:lnTo>
                  <a:lnTo>
                    <a:pt x="25598" y="12247"/>
                  </a:lnTo>
                  <a:lnTo>
                    <a:pt x="25646" y="13352"/>
                  </a:lnTo>
                  <a:lnTo>
                    <a:pt x="25646" y="14312"/>
                  </a:lnTo>
                  <a:lnTo>
                    <a:pt x="25550" y="15273"/>
                  </a:lnTo>
                  <a:lnTo>
                    <a:pt x="25406" y="16137"/>
                  </a:lnTo>
                  <a:lnTo>
                    <a:pt x="25165" y="16954"/>
                  </a:lnTo>
                  <a:lnTo>
                    <a:pt x="24877" y="17722"/>
                  </a:lnTo>
                  <a:lnTo>
                    <a:pt x="24541" y="18394"/>
                  </a:lnTo>
                  <a:lnTo>
                    <a:pt x="24157" y="19067"/>
                  </a:lnTo>
                  <a:lnTo>
                    <a:pt x="23725" y="19643"/>
                  </a:lnTo>
                  <a:lnTo>
                    <a:pt x="23244" y="20171"/>
                  </a:lnTo>
                  <a:lnTo>
                    <a:pt x="22764" y="20699"/>
                  </a:lnTo>
                  <a:lnTo>
                    <a:pt x="22236" y="21132"/>
                  </a:lnTo>
                  <a:lnTo>
                    <a:pt x="21708" y="21516"/>
                  </a:lnTo>
                  <a:lnTo>
                    <a:pt x="21131" y="21900"/>
                  </a:lnTo>
                  <a:lnTo>
                    <a:pt x="20603" y="22188"/>
                  </a:lnTo>
                  <a:lnTo>
                    <a:pt x="20027" y="22476"/>
                  </a:lnTo>
                  <a:lnTo>
                    <a:pt x="19450" y="22765"/>
                  </a:lnTo>
                  <a:lnTo>
                    <a:pt x="18394" y="23149"/>
                  </a:lnTo>
                  <a:lnTo>
                    <a:pt x="17433" y="23437"/>
                  </a:lnTo>
                  <a:lnTo>
                    <a:pt x="16569" y="23629"/>
                  </a:lnTo>
                  <a:lnTo>
                    <a:pt x="15897" y="23725"/>
                  </a:ln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6089" y="23629"/>
                  </a:lnTo>
                  <a:lnTo>
                    <a:pt x="16425" y="23485"/>
                  </a:lnTo>
                  <a:lnTo>
                    <a:pt x="16761" y="23341"/>
                  </a:lnTo>
                  <a:lnTo>
                    <a:pt x="17049" y="23101"/>
                  </a:lnTo>
                  <a:lnTo>
                    <a:pt x="17337" y="22909"/>
                  </a:lnTo>
                  <a:lnTo>
                    <a:pt x="17818" y="22428"/>
                  </a:lnTo>
                  <a:lnTo>
                    <a:pt x="18202" y="21948"/>
                  </a:lnTo>
                  <a:lnTo>
                    <a:pt x="18490" y="21516"/>
                  </a:lnTo>
                  <a:lnTo>
                    <a:pt x="18730" y="21132"/>
                  </a:lnTo>
                  <a:lnTo>
                    <a:pt x="18730" y="21132"/>
                  </a:lnTo>
                  <a:lnTo>
                    <a:pt x="19114" y="21228"/>
                  </a:lnTo>
                  <a:lnTo>
                    <a:pt x="19498" y="21228"/>
                  </a:lnTo>
                  <a:lnTo>
                    <a:pt x="19979" y="21180"/>
                  </a:lnTo>
                  <a:lnTo>
                    <a:pt x="20507" y="21036"/>
                  </a:lnTo>
                  <a:lnTo>
                    <a:pt x="20795" y="20940"/>
                  </a:lnTo>
                  <a:lnTo>
                    <a:pt x="21083" y="20748"/>
                  </a:lnTo>
                  <a:lnTo>
                    <a:pt x="21323" y="20555"/>
                  </a:lnTo>
                  <a:lnTo>
                    <a:pt x="21612" y="20315"/>
                  </a:lnTo>
                  <a:lnTo>
                    <a:pt x="21804" y="19979"/>
                  </a:lnTo>
                  <a:lnTo>
                    <a:pt x="22044" y="19643"/>
                  </a:lnTo>
                  <a:lnTo>
                    <a:pt x="22044" y="19643"/>
                  </a:lnTo>
                  <a:lnTo>
                    <a:pt x="22236" y="19115"/>
                  </a:lnTo>
                  <a:lnTo>
                    <a:pt x="22428" y="18634"/>
                  </a:lnTo>
                  <a:lnTo>
                    <a:pt x="22476" y="18202"/>
                  </a:lnTo>
                  <a:lnTo>
                    <a:pt x="22476" y="17818"/>
                  </a:lnTo>
                  <a:lnTo>
                    <a:pt x="22476" y="17434"/>
                  </a:lnTo>
                  <a:lnTo>
                    <a:pt x="22380" y="17098"/>
                  </a:lnTo>
                  <a:lnTo>
                    <a:pt x="22236" y="16761"/>
                  </a:lnTo>
                  <a:lnTo>
                    <a:pt x="22092" y="16521"/>
                  </a:lnTo>
                  <a:lnTo>
                    <a:pt x="21900" y="16233"/>
                  </a:lnTo>
                  <a:lnTo>
                    <a:pt x="21660" y="16041"/>
                  </a:lnTo>
                  <a:lnTo>
                    <a:pt x="21227" y="15657"/>
                  </a:lnTo>
                  <a:lnTo>
                    <a:pt x="20747" y="15369"/>
                  </a:lnTo>
                  <a:lnTo>
                    <a:pt x="20363" y="15225"/>
                  </a:lnTo>
                  <a:lnTo>
                    <a:pt x="15224" y="12151"/>
                  </a:lnTo>
                  <a:lnTo>
                    <a:pt x="15224" y="12151"/>
                  </a:lnTo>
                  <a:lnTo>
                    <a:pt x="15032" y="11719"/>
                  </a:lnTo>
                  <a:lnTo>
                    <a:pt x="14600" y="10566"/>
                  </a:lnTo>
                  <a:lnTo>
                    <a:pt x="14312" y="9798"/>
                  </a:lnTo>
                  <a:lnTo>
                    <a:pt x="14072" y="8933"/>
                  </a:lnTo>
                  <a:lnTo>
                    <a:pt x="13783" y="8069"/>
                  </a:lnTo>
                  <a:lnTo>
                    <a:pt x="13591" y="7108"/>
                  </a:lnTo>
                  <a:lnTo>
                    <a:pt x="13591" y="7108"/>
                  </a:lnTo>
                  <a:lnTo>
                    <a:pt x="13591" y="7685"/>
                  </a:lnTo>
                  <a:lnTo>
                    <a:pt x="13447" y="8261"/>
                  </a:lnTo>
                  <a:lnTo>
                    <a:pt x="13159" y="9558"/>
                  </a:lnTo>
                  <a:lnTo>
                    <a:pt x="13063" y="10182"/>
                  </a:lnTo>
                  <a:lnTo>
                    <a:pt x="13015" y="10758"/>
                  </a:lnTo>
                  <a:lnTo>
                    <a:pt x="13015" y="10998"/>
                  </a:lnTo>
                  <a:lnTo>
                    <a:pt x="13063" y="11239"/>
                  </a:lnTo>
                  <a:lnTo>
                    <a:pt x="13159" y="11431"/>
                  </a:lnTo>
                  <a:lnTo>
                    <a:pt x="13303" y="11623"/>
                  </a:lnTo>
                  <a:lnTo>
                    <a:pt x="9077" y="10566"/>
                  </a:lnTo>
                  <a:lnTo>
                    <a:pt x="9077" y="10566"/>
                  </a:lnTo>
                  <a:lnTo>
                    <a:pt x="9077" y="9990"/>
                  </a:lnTo>
                  <a:lnTo>
                    <a:pt x="9125" y="9366"/>
                  </a:lnTo>
                  <a:lnTo>
                    <a:pt x="9221" y="8693"/>
                  </a:lnTo>
                  <a:lnTo>
                    <a:pt x="9317" y="8069"/>
                  </a:lnTo>
                  <a:lnTo>
                    <a:pt x="9605" y="7060"/>
                  </a:lnTo>
                  <a:lnTo>
                    <a:pt x="9701" y="6676"/>
                  </a:lnTo>
                  <a:lnTo>
                    <a:pt x="9701" y="6676"/>
                  </a:lnTo>
                  <a:lnTo>
                    <a:pt x="9509" y="6772"/>
                  </a:lnTo>
                  <a:lnTo>
                    <a:pt x="9365" y="6964"/>
                  </a:lnTo>
                  <a:lnTo>
                    <a:pt x="9077" y="7397"/>
                  </a:lnTo>
                  <a:lnTo>
                    <a:pt x="8837" y="7877"/>
                  </a:lnTo>
                  <a:lnTo>
                    <a:pt x="8645" y="8405"/>
                  </a:lnTo>
                  <a:lnTo>
                    <a:pt x="8549" y="8933"/>
                  </a:lnTo>
                  <a:lnTo>
                    <a:pt x="8453" y="9462"/>
                  </a:lnTo>
                  <a:lnTo>
                    <a:pt x="8357" y="10422"/>
                  </a:lnTo>
                  <a:lnTo>
                    <a:pt x="5283" y="9654"/>
                  </a:lnTo>
                  <a:lnTo>
                    <a:pt x="5283" y="9654"/>
                  </a:lnTo>
                  <a:lnTo>
                    <a:pt x="5475" y="8789"/>
                  </a:lnTo>
                  <a:lnTo>
                    <a:pt x="5715" y="7973"/>
                  </a:lnTo>
                  <a:lnTo>
                    <a:pt x="5907" y="7589"/>
                  </a:lnTo>
                  <a:lnTo>
                    <a:pt x="6051" y="7204"/>
                  </a:lnTo>
                  <a:lnTo>
                    <a:pt x="6051" y="7204"/>
                  </a:lnTo>
                  <a:lnTo>
                    <a:pt x="5331" y="7637"/>
                  </a:lnTo>
                  <a:lnTo>
                    <a:pt x="4707" y="8117"/>
                  </a:lnTo>
                  <a:lnTo>
                    <a:pt x="4130" y="8645"/>
                  </a:lnTo>
                  <a:lnTo>
                    <a:pt x="3602" y="9221"/>
                  </a:lnTo>
                  <a:lnTo>
                    <a:pt x="3122" y="9846"/>
                  </a:lnTo>
                  <a:lnTo>
                    <a:pt x="2738" y="10422"/>
                  </a:lnTo>
                  <a:lnTo>
                    <a:pt x="2401" y="11046"/>
                  </a:lnTo>
                  <a:lnTo>
                    <a:pt x="2065" y="11671"/>
                  </a:lnTo>
                  <a:lnTo>
                    <a:pt x="1825" y="12247"/>
                  </a:lnTo>
                  <a:lnTo>
                    <a:pt x="1633" y="12775"/>
                  </a:lnTo>
                  <a:lnTo>
                    <a:pt x="1345" y="13688"/>
                  </a:lnTo>
                  <a:lnTo>
                    <a:pt x="1201" y="14312"/>
                  </a:lnTo>
                  <a:lnTo>
                    <a:pt x="1153" y="14552"/>
                  </a:lnTo>
                  <a:lnTo>
                    <a:pt x="1153" y="14552"/>
                  </a:lnTo>
                  <a:lnTo>
                    <a:pt x="817" y="13928"/>
                  </a:lnTo>
                  <a:lnTo>
                    <a:pt x="577" y="13304"/>
                  </a:lnTo>
                  <a:lnTo>
                    <a:pt x="384" y="12631"/>
                  </a:lnTo>
                  <a:lnTo>
                    <a:pt x="192" y="12055"/>
                  </a:lnTo>
                  <a:lnTo>
                    <a:pt x="96" y="11431"/>
                  </a:lnTo>
                  <a:lnTo>
                    <a:pt x="0" y="10806"/>
                  </a:lnTo>
                  <a:lnTo>
                    <a:pt x="0" y="10230"/>
                  </a:lnTo>
                  <a:lnTo>
                    <a:pt x="0" y="9606"/>
                  </a:lnTo>
                  <a:lnTo>
                    <a:pt x="48" y="9029"/>
                  </a:lnTo>
                  <a:lnTo>
                    <a:pt x="144" y="8453"/>
                  </a:lnTo>
                  <a:lnTo>
                    <a:pt x="240" y="7925"/>
                  </a:lnTo>
                  <a:lnTo>
                    <a:pt x="432" y="7348"/>
                  </a:lnTo>
                  <a:lnTo>
                    <a:pt x="625" y="6820"/>
                  </a:lnTo>
                  <a:lnTo>
                    <a:pt x="817" y="6292"/>
                  </a:lnTo>
                  <a:lnTo>
                    <a:pt x="1105" y="5812"/>
                  </a:lnTo>
                  <a:lnTo>
                    <a:pt x="1393" y="5331"/>
                  </a:lnTo>
                  <a:lnTo>
                    <a:pt x="1681" y="4851"/>
                  </a:lnTo>
                  <a:lnTo>
                    <a:pt x="2017" y="4371"/>
                  </a:lnTo>
                  <a:lnTo>
                    <a:pt x="2401" y="3939"/>
                  </a:lnTo>
                  <a:lnTo>
                    <a:pt x="2786" y="3506"/>
                  </a:lnTo>
                  <a:lnTo>
                    <a:pt x="3218" y="3122"/>
                  </a:lnTo>
                  <a:lnTo>
                    <a:pt x="3650" y="2738"/>
                  </a:lnTo>
                  <a:lnTo>
                    <a:pt x="4563" y="2066"/>
                  </a:lnTo>
                  <a:lnTo>
                    <a:pt x="5571" y="1441"/>
                  </a:lnTo>
                  <a:lnTo>
                    <a:pt x="6628" y="961"/>
                  </a:lnTo>
                  <a:lnTo>
                    <a:pt x="7732" y="529"/>
                  </a:lnTo>
                  <a:lnTo>
                    <a:pt x="8309" y="385"/>
                  </a:lnTo>
                  <a:lnTo>
                    <a:pt x="8837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71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extrusionOk="0">
                  <a:moveTo>
                    <a:pt x="1969" y="0"/>
                  </a:move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71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fill="none" extrusionOk="0">
                  <a:moveTo>
                    <a:pt x="2449" y="0"/>
                  </a:moveTo>
                  <a:lnTo>
                    <a:pt x="2449" y="0"/>
                  </a:lnTo>
                  <a:lnTo>
                    <a:pt x="1969" y="0"/>
                  </a:ln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lnTo>
                    <a:pt x="24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71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extrusionOk="0">
                  <a:moveTo>
                    <a:pt x="1585" y="0"/>
                  </a:move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71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71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extrusionOk="0">
                  <a:moveTo>
                    <a:pt x="385" y="1"/>
                  </a:move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71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fill="none" extrusionOk="0">
                  <a:moveTo>
                    <a:pt x="385" y="1"/>
                  </a:moveTo>
                  <a:lnTo>
                    <a:pt x="385" y="1"/>
                  </a:ln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529" y="49"/>
                  </a:lnTo>
                  <a:lnTo>
                    <a:pt x="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71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extrusionOk="0">
                  <a:moveTo>
                    <a:pt x="289" y="0"/>
                  </a:move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71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fill="none" extrusionOk="0">
                  <a:moveTo>
                    <a:pt x="289" y="0"/>
                  </a:moveTo>
                  <a:lnTo>
                    <a:pt x="289" y="0"/>
                  </a:ln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385" y="48"/>
                  </a:lnTo>
                  <a:lnTo>
                    <a:pt x="2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71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extrusionOk="0">
                  <a:moveTo>
                    <a:pt x="1586" y="1"/>
                  </a:move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71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fill="none" extrusionOk="0">
                  <a:moveTo>
                    <a:pt x="15321" y="5283"/>
                  </a:move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lnTo>
                    <a:pt x="1" y="1777"/>
                  </a:ln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71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C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71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71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7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71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71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extrusionOk="0">
                  <a:moveTo>
                    <a:pt x="480" y="0"/>
                  </a:move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71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fill="none" extrusionOk="0">
                  <a:moveTo>
                    <a:pt x="480" y="0"/>
                  </a:moveTo>
                  <a:lnTo>
                    <a:pt x="0" y="4226"/>
                  </a:ln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71"/>
            <p:cNvSpPr/>
            <p:nvPr/>
          </p:nvSpPr>
          <p:spPr>
            <a:xfrm>
              <a:off x="2123100" y="3012350"/>
              <a:ext cx="202925" cy="156125"/>
            </a:xfrm>
            <a:custGeom>
              <a:avLst/>
              <a:gdLst/>
              <a:ahLst/>
              <a:cxnLst/>
              <a:rect l="l" t="t" r="r" b="b"/>
              <a:pathLst>
                <a:path w="8117" h="6245" extrusionOk="0">
                  <a:moveTo>
                    <a:pt x="241" y="1"/>
                  </a:moveTo>
                  <a:lnTo>
                    <a:pt x="1" y="5716"/>
                  </a:lnTo>
                  <a:lnTo>
                    <a:pt x="1057" y="5908"/>
                  </a:lnTo>
                  <a:lnTo>
                    <a:pt x="2114" y="6052"/>
                  </a:lnTo>
                  <a:lnTo>
                    <a:pt x="3410" y="6196"/>
                  </a:lnTo>
                  <a:lnTo>
                    <a:pt x="4755" y="6244"/>
                  </a:lnTo>
                  <a:lnTo>
                    <a:pt x="5379" y="6244"/>
                  </a:lnTo>
                  <a:lnTo>
                    <a:pt x="6004" y="6196"/>
                  </a:lnTo>
                  <a:lnTo>
                    <a:pt x="6532" y="6100"/>
                  </a:lnTo>
                  <a:lnTo>
                    <a:pt x="7012" y="5956"/>
                  </a:lnTo>
                  <a:lnTo>
                    <a:pt x="7444" y="5764"/>
                  </a:lnTo>
                  <a:lnTo>
                    <a:pt x="7589" y="5620"/>
                  </a:lnTo>
                  <a:lnTo>
                    <a:pt x="7685" y="5476"/>
                  </a:lnTo>
                  <a:lnTo>
                    <a:pt x="7925" y="5187"/>
                  </a:lnTo>
                  <a:lnTo>
                    <a:pt x="8021" y="4851"/>
                  </a:lnTo>
                  <a:lnTo>
                    <a:pt x="8117" y="4467"/>
                  </a:lnTo>
                  <a:lnTo>
                    <a:pt x="8117" y="4083"/>
                  </a:lnTo>
                  <a:lnTo>
                    <a:pt x="8069" y="3699"/>
                  </a:lnTo>
                  <a:lnTo>
                    <a:pt x="7973" y="3314"/>
                  </a:lnTo>
                  <a:lnTo>
                    <a:pt x="7829" y="2930"/>
                  </a:lnTo>
                  <a:lnTo>
                    <a:pt x="7685" y="2546"/>
                  </a:lnTo>
                  <a:lnTo>
                    <a:pt x="7444" y="2210"/>
                  </a:lnTo>
                  <a:lnTo>
                    <a:pt x="7252" y="1874"/>
                  </a:lnTo>
                  <a:lnTo>
                    <a:pt x="6964" y="1586"/>
                  </a:lnTo>
                  <a:lnTo>
                    <a:pt x="6724" y="1345"/>
                  </a:lnTo>
                  <a:lnTo>
                    <a:pt x="6436" y="1105"/>
                  </a:lnTo>
                  <a:lnTo>
                    <a:pt x="6148" y="961"/>
                  </a:lnTo>
                  <a:lnTo>
                    <a:pt x="5812" y="865"/>
                  </a:lnTo>
                  <a:lnTo>
                    <a:pt x="5523" y="865"/>
                  </a:lnTo>
                  <a:lnTo>
                    <a:pt x="4851" y="817"/>
                  </a:lnTo>
                  <a:lnTo>
                    <a:pt x="4035" y="721"/>
                  </a:lnTo>
                  <a:lnTo>
                    <a:pt x="2306" y="433"/>
                  </a:lnTo>
                  <a:lnTo>
                    <a:pt x="865" y="145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71"/>
            <p:cNvSpPr/>
            <p:nvPr/>
          </p:nvSpPr>
          <p:spPr>
            <a:xfrm>
              <a:off x="1758100" y="2821450"/>
              <a:ext cx="142900" cy="145300"/>
            </a:xfrm>
            <a:custGeom>
              <a:avLst/>
              <a:gdLst/>
              <a:ahLst/>
              <a:cxnLst/>
              <a:rect l="l" t="t" r="r" b="b"/>
              <a:pathLst>
                <a:path w="5716" h="5812" extrusionOk="0">
                  <a:moveTo>
                    <a:pt x="1730" y="1"/>
                  </a:moveTo>
                  <a:lnTo>
                    <a:pt x="1682" y="49"/>
                  </a:lnTo>
                  <a:lnTo>
                    <a:pt x="1634" y="97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94" y="1730"/>
                  </a:lnTo>
                  <a:lnTo>
                    <a:pt x="2882" y="2066"/>
                  </a:lnTo>
                  <a:lnTo>
                    <a:pt x="2354" y="1730"/>
                  </a:lnTo>
                  <a:lnTo>
                    <a:pt x="1586" y="1297"/>
                  </a:lnTo>
                  <a:lnTo>
                    <a:pt x="1202" y="1057"/>
                  </a:lnTo>
                  <a:lnTo>
                    <a:pt x="865" y="961"/>
                  </a:lnTo>
                  <a:lnTo>
                    <a:pt x="577" y="913"/>
                  </a:lnTo>
                  <a:lnTo>
                    <a:pt x="529" y="961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8"/>
                  </a:lnTo>
                  <a:lnTo>
                    <a:pt x="913" y="1874"/>
                  </a:lnTo>
                  <a:lnTo>
                    <a:pt x="1250" y="2162"/>
                  </a:lnTo>
                  <a:lnTo>
                    <a:pt x="1826" y="2738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778" y="2786"/>
                  </a:lnTo>
                  <a:lnTo>
                    <a:pt x="1057" y="2498"/>
                  </a:lnTo>
                  <a:lnTo>
                    <a:pt x="673" y="2354"/>
                  </a:lnTo>
                  <a:lnTo>
                    <a:pt x="337" y="2258"/>
                  </a:lnTo>
                  <a:lnTo>
                    <a:pt x="49" y="2258"/>
                  </a:lnTo>
                  <a:lnTo>
                    <a:pt x="1" y="2354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94" y="3411"/>
                  </a:lnTo>
                  <a:lnTo>
                    <a:pt x="1730" y="3603"/>
                  </a:lnTo>
                  <a:lnTo>
                    <a:pt x="1730" y="3603"/>
                  </a:lnTo>
                  <a:lnTo>
                    <a:pt x="1394" y="3555"/>
                  </a:lnTo>
                  <a:lnTo>
                    <a:pt x="529" y="3555"/>
                  </a:lnTo>
                  <a:lnTo>
                    <a:pt x="289" y="3603"/>
                  </a:lnTo>
                  <a:lnTo>
                    <a:pt x="145" y="3651"/>
                  </a:lnTo>
                  <a:lnTo>
                    <a:pt x="97" y="3699"/>
                  </a:lnTo>
                  <a:lnTo>
                    <a:pt x="49" y="3747"/>
                  </a:lnTo>
                  <a:lnTo>
                    <a:pt x="97" y="3843"/>
                  </a:lnTo>
                  <a:lnTo>
                    <a:pt x="241" y="3939"/>
                  </a:lnTo>
                  <a:lnTo>
                    <a:pt x="625" y="4179"/>
                  </a:lnTo>
                  <a:lnTo>
                    <a:pt x="1202" y="4371"/>
                  </a:lnTo>
                  <a:lnTo>
                    <a:pt x="1730" y="4515"/>
                  </a:lnTo>
                  <a:lnTo>
                    <a:pt x="1826" y="4755"/>
                  </a:lnTo>
                  <a:lnTo>
                    <a:pt x="1970" y="4995"/>
                  </a:lnTo>
                  <a:lnTo>
                    <a:pt x="2114" y="5187"/>
                  </a:lnTo>
                  <a:lnTo>
                    <a:pt x="2306" y="5380"/>
                  </a:lnTo>
                  <a:lnTo>
                    <a:pt x="2594" y="5572"/>
                  </a:lnTo>
                  <a:lnTo>
                    <a:pt x="2882" y="5716"/>
                  </a:lnTo>
                  <a:lnTo>
                    <a:pt x="3219" y="5812"/>
                  </a:lnTo>
                  <a:lnTo>
                    <a:pt x="3555" y="5812"/>
                  </a:lnTo>
                  <a:lnTo>
                    <a:pt x="3891" y="5716"/>
                  </a:lnTo>
                  <a:lnTo>
                    <a:pt x="4227" y="5620"/>
                  </a:lnTo>
                  <a:lnTo>
                    <a:pt x="4515" y="5428"/>
                  </a:lnTo>
                  <a:lnTo>
                    <a:pt x="4755" y="5187"/>
                  </a:lnTo>
                  <a:lnTo>
                    <a:pt x="5284" y="4515"/>
                  </a:lnTo>
                  <a:lnTo>
                    <a:pt x="5476" y="4275"/>
                  </a:lnTo>
                  <a:lnTo>
                    <a:pt x="5620" y="3987"/>
                  </a:lnTo>
                  <a:lnTo>
                    <a:pt x="5668" y="3699"/>
                  </a:lnTo>
                  <a:lnTo>
                    <a:pt x="5716" y="3411"/>
                  </a:lnTo>
                  <a:lnTo>
                    <a:pt x="5668" y="3122"/>
                  </a:lnTo>
                  <a:lnTo>
                    <a:pt x="5620" y="2834"/>
                  </a:lnTo>
                  <a:lnTo>
                    <a:pt x="5476" y="2546"/>
                  </a:lnTo>
                  <a:lnTo>
                    <a:pt x="5332" y="2306"/>
                  </a:lnTo>
                  <a:lnTo>
                    <a:pt x="5188" y="1730"/>
                  </a:lnTo>
                  <a:lnTo>
                    <a:pt x="4996" y="913"/>
                  </a:lnTo>
                  <a:lnTo>
                    <a:pt x="4851" y="529"/>
                  </a:lnTo>
                  <a:lnTo>
                    <a:pt x="4707" y="241"/>
                  </a:lnTo>
                  <a:lnTo>
                    <a:pt x="4563" y="49"/>
                  </a:lnTo>
                  <a:lnTo>
                    <a:pt x="4467" y="1"/>
                  </a:lnTo>
                  <a:lnTo>
                    <a:pt x="4419" y="49"/>
                  </a:lnTo>
                  <a:lnTo>
                    <a:pt x="4275" y="145"/>
                  </a:lnTo>
                  <a:lnTo>
                    <a:pt x="4179" y="289"/>
                  </a:lnTo>
                  <a:lnTo>
                    <a:pt x="4131" y="481"/>
                  </a:lnTo>
                  <a:lnTo>
                    <a:pt x="4131" y="721"/>
                  </a:lnTo>
                  <a:lnTo>
                    <a:pt x="4131" y="1249"/>
                  </a:lnTo>
                  <a:lnTo>
                    <a:pt x="4179" y="1682"/>
                  </a:lnTo>
                  <a:lnTo>
                    <a:pt x="3699" y="1682"/>
                  </a:lnTo>
                  <a:lnTo>
                    <a:pt x="3171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7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5" name="Google Shape;4205;p71"/>
          <p:cNvGrpSpPr/>
          <p:nvPr/>
        </p:nvGrpSpPr>
        <p:grpSpPr>
          <a:xfrm flipH="1">
            <a:off x="421878" y="2062051"/>
            <a:ext cx="2086802" cy="2520949"/>
            <a:chOff x="1856550" y="593100"/>
            <a:chExt cx="1159850" cy="1401150"/>
          </a:xfrm>
        </p:grpSpPr>
        <p:sp>
          <p:nvSpPr>
            <p:cNvPr id="4206" name="Google Shape;4206;p71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7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7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7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7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7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7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7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7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71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7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7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7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7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7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7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7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7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7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7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7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7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7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7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7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7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7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7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7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7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71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71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71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71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7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7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7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7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7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7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7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7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7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7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7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7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7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7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7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7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71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71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7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7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7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7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71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71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7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7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71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71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71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71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7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7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71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7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7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7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7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7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7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7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7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7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7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EA6B47-E7A0-4E75-824A-E6CFF0EE07AB}"/>
              </a:ext>
            </a:extLst>
          </p:cNvPr>
          <p:cNvSpPr/>
          <p:nvPr/>
        </p:nvSpPr>
        <p:spPr>
          <a:xfrm>
            <a:off x="2324172" y="379861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/>
              <a:t>Быстрова Анастасия Сергеевна</a:t>
            </a:r>
          </a:p>
          <a:p>
            <a:pPr lvl="0" algn="ctr"/>
            <a:r>
              <a:rPr lang="ru-RU" dirty="0"/>
              <a:t>БПО2-23-ИИ1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4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800"/>
                                        <p:tgtEl>
                                          <p:spTgt spid="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3" name="Google Shape;5913;p9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 Заключительный этап: итоги</a:t>
            </a:r>
          </a:p>
        </p:txBody>
      </p:sp>
      <p:sp>
        <p:nvSpPr>
          <p:cNvPr id="6184" name="Google Shape;6184;p95"/>
          <p:cNvSpPr txBox="1"/>
          <p:nvPr/>
        </p:nvSpPr>
        <p:spPr>
          <a:xfrm>
            <a:off x="836959" y="1669020"/>
            <a:ext cx="4333588" cy="20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600" dirty="0"/>
              <a:t>Оформлен стенд «Наши достижения за смену»: грамоты, фотографии, коллажи. Проведён итоговый «огонёк», где дети делились: чему научились, что изменилось, благодарили друг друга. Многие не хотели, чтобы лагерь заканчивался. И в конце дискотека для всех отрядов.</a:t>
            </a:r>
            <a:endParaRPr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C07B06-AC7F-4725-A031-BAA936B15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673" y="1368446"/>
            <a:ext cx="2658086" cy="2853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7022918134380">
            <a:hlinkClick r:id="" action="ppaction://media"/>
            <a:extLst>
              <a:ext uri="{FF2B5EF4-FFF2-40B4-BE49-F238E27FC236}">
                <a16:creationId xmlns:a16="http://schemas.microsoft.com/office/drawing/2014/main" id="{6F1166B5-407D-4691-8C98-7BF0A2F5AB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9730" y="196038"/>
            <a:ext cx="8144539" cy="4581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1" name="Google Shape;5501;p9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Анализ профессионального становления</a:t>
            </a:r>
          </a:p>
        </p:txBody>
      </p:sp>
      <p:sp>
        <p:nvSpPr>
          <p:cNvPr id="5504" name="Google Shape;5504;p91"/>
          <p:cNvSpPr txBox="1">
            <a:spLocks noGrp="1"/>
          </p:cNvSpPr>
          <p:nvPr>
            <p:ph type="subTitle" idx="1"/>
          </p:nvPr>
        </p:nvSpPr>
        <p:spPr>
          <a:xfrm>
            <a:off x="720000" y="2472686"/>
            <a:ext cx="7807055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600" b="1" dirty="0"/>
              <a:t>РД1:</a:t>
            </a:r>
            <a:r>
              <a:rPr lang="ru-RU" sz="1600" dirty="0"/>
              <a:t> Изучены нормативные документы, соблюдалась педагогическая этика.</a:t>
            </a:r>
          </a:p>
          <a:p>
            <a:endParaRPr lang="ru-RU" sz="1600" dirty="0"/>
          </a:p>
          <a:p>
            <a:r>
              <a:rPr lang="ru-RU" sz="1600" b="1" dirty="0"/>
              <a:t>РД2:</a:t>
            </a:r>
            <a:r>
              <a:rPr lang="ru-RU" sz="1600" dirty="0"/>
              <a:t> Разработаны сценарии квеста, эстафет, викторины, театральной постановки.</a:t>
            </a:r>
          </a:p>
          <a:p>
            <a:endParaRPr lang="ru-RU" sz="1600" dirty="0"/>
          </a:p>
          <a:p>
            <a:r>
              <a:rPr lang="ru-RU" sz="1600" b="1" dirty="0"/>
              <a:t>РД3:</a:t>
            </a:r>
            <a:r>
              <a:rPr lang="ru-RU" sz="1600" dirty="0"/>
              <a:t> Развита способность замечать трудности детей и корректировать задания, вовлекать стеснительных, помогать преодолевать страх сцены.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5" name="Google Shape;6975;p111"/>
          <p:cNvSpPr txBox="1">
            <a:spLocks noGrp="1"/>
          </p:cNvSpPr>
          <p:nvPr>
            <p:ph type="title"/>
          </p:nvPr>
        </p:nvSpPr>
        <p:spPr>
          <a:xfrm>
            <a:off x="1262260" y="27547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Положительные стороны и трудности</a:t>
            </a:r>
          </a:p>
        </p:txBody>
      </p:sp>
      <p:sp>
        <p:nvSpPr>
          <p:cNvPr id="6976" name="Google Shape;6976;p111"/>
          <p:cNvSpPr txBox="1">
            <a:spLocks noGrp="1"/>
          </p:cNvSpPr>
          <p:nvPr>
            <p:ph type="body" idx="1"/>
          </p:nvPr>
        </p:nvSpPr>
        <p:spPr>
          <a:xfrm>
            <a:off x="544997" y="1522270"/>
            <a:ext cx="5247437" cy="25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indent="0">
              <a:buNone/>
            </a:pPr>
            <a:r>
              <a:rPr lang="ru-RU" b="1" dirty="0"/>
              <a:t>Плюсы:</a:t>
            </a:r>
            <a:endParaRPr lang="ru-RU" dirty="0"/>
          </a:p>
          <a:p>
            <a:pPr marL="165100" indent="0">
              <a:buNone/>
            </a:pPr>
            <a:r>
              <a:rPr lang="ru-RU" dirty="0"/>
              <a:t>Самостоятельное проведение мероприятий</a:t>
            </a:r>
          </a:p>
          <a:p>
            <a:pPr marL="165100" indent="0">
              <a:buNone/>
            </a:pPr>
            <a:r>
              <a:rPr lang="ru-RU" dirty="0"/>
              <a:t>Живой отклик детей</a:t>
            </a:r>
          </a:p>
          <a:p>
            <a:pPr marL="165100" indent="0">
              <a:buNone/>
            </a:pPr>
            <a:r>
              <a:rPr lang="ru-RU" dirty="0"/>
              <a:t>Разнообразие форм работы</a:t>
            </a:r>
          </a:p>
          <a:p>
            <a:pPr marL="165100" indent="0">
              <a:buNone/>
            </a:pPr>
            <a:r>
              <a:rPr lang="ru-RU" dirty="0"/>
              <a:t>Победа в фестивале</a:t>
            </a:r>
          </a:p>
          <a:p>
            <a:pPr marL="165100" indent="0">
              <a:buNone/>
            </a:pPr>
            <a:r>
              <a:rPr lang="ru-RU" b="1" dirty="0"/>
              <a:t>Трудности:</a:t>
            </a:r>
            <a:endParaRPr lang="ru-RU" dirty="0"/>
          </a:p>
          <a:p>
            <a:pPr marL="165100" indent="0">
              <a:buNone/>
            </a:pPr>
            <a:r>
              <a:rPr lang="ru-RU" dirty="0"/>
              <a:t>Переключение внимания шумного отряда</a:t>
            </a:r>
          </a:p>
          <a:p>
            <a:pPr marL="165100" indent="0">
              <a:buNone/>
            </a:pPr>
            <a:r>
              <a:rPr lang="ru-RU" dirty="0"/>
              <a:t>Совмещение дневника и активной работы</a:t>
            </a:r>
          </a:p>
          <a:p>
            <a:pPr marL="165100" indent="0">
              <a:buNone/>
            </a:pPr>
            <a:r>
              <a:rPr lang="ru-RU" dirty="0"/>
              <a:t>Подготовка костюмов (время и материалы)</a:t>
            </a:r>
          </a:p>
          <a:p>
            <a:pPr marL="165100" indent="0">
              <a:buNone/>
            </a:pPr>
            <a:r>
              <a:rPr lang="ru-RU" b="1" dirty="0"/>
              <a:t>Предложения:</a:t>
            </a:r>
            <a:r>
              <a:rPr lang="ru-RU" dirty="0"/>
              <a:t> тренировать приёмы быстрого сбора внимания, давать шаблоны дневника, заранее знакомить с техниками изготовления реквизита.</a:t>
            </a:r>
          </a:p>
        </p:txBody>
      </p:sp>
      <p:grpSp>
        <p:nvGrpSpPr>
          <p:cNvPr id="6977" name="Google Shape;6977;p111"/>
          <p:cNvGrpSpPr/>
          <p:nvPr/>
        </p:nvGrpSpPr>
        <p:grpSpPr>
          <a:xfrm>
            <a:off x="5694137" y="1633060"/>
            <a:ext cx="2650309" cy="2591091"/>
            <a:chOff x="2649462" y="141085"/>
            <a:chExt cx="2650309" cy="2591091"/>
          </a:xfrm>
        </p:grpSpPr>
        <p:sp>
          <p:nvSpPr>
            <p:cNvPr id="6978" name="Google Shape;6978;p111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79" name="Google Shape;6979;p111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6980" name="Google Shape;6980;p111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1" name="Google Shape;6981;p111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2" name="Google Shape;6982;p111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3" name="Google Shape;6983;p111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984" name="Google Shape;6984;p111"/>
          <p:cNvGrpSpPr/>
          <p:nvPr/>
        </p:nvGrpSpPr>
        <p:grpSpPr>
          <a:xfrm>
            <a:off x="5284147" y="1235179"/>
            <a:ext cx="2965620" cy="3582600"/>
            <a:chOff x="1856550" y="593100"/>
            <a:chExt cx="1159850" cy="1401150"/>
          </a:xfrm>
        </p:grpSpPr>
        <p:sp>
          <p:nvSpPr>
            <p:cNvPr id="6985" name="Google Shape;6985;p111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11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11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11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11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11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11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11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11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111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11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11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11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11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11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11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11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11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11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11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11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11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11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11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11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11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11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11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11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11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111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111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111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111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11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11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11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11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11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11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11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11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11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11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11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11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11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11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11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11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111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111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11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11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11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11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111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111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11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11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111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111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111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111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11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11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111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11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11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11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11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11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11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11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11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11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11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6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6" name="Google Shape;4616;p76"/>
          <p:cNvSpPr/>
          <p:nvPr/>
        </p:nvSpPr>
        <p:spPr>
          <a:xfrm>
            <a:off x="6448380" y="2232107"/>
            <a:ext cx="2315562" cy="2277635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7" name="Google Shape;4617;p76"/>
          <p:cNvSpPr txBox="1">
            <a:spLocks noGrp="1"/>
          </p:cNvSpPr>
          <p:nvPr>
            <p:ph type="title"/>
          </p:nvPr>
        </p:nvSpPr>
        <p:spPr>
          <a:xfrm>
            <a:off x="2901664" y="230444"/>
            <a:ext cx="3729300" cy="11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Заключение</a:t>
            </a:r>
          </a:p>
        </p:txBody>
      </p:sp>
      <p:sp>
        <p:nvSpPr>
          <p:cNvPr id="4618" name="Google Shape;4618;p76"/>
          <p:cNvSpPr txBox="1">
            <a:spLocks noGrp="1"/>
          </p:cNvSpPr>
          <p:nvPr>
            <p:ph type="body" idx="1"/>
          </p:nvPr>
        </p:nvSpPr>
        <p:spPr>
          <a:xfrm>
            <a:off x="570582" y="1124707"/>
            <a:ext cx="4972028" cy="22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Задачи практики выполнены полностью.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/>
              <a:t>Приобретены навыки:</a:t>
            </a:r>
          </a:p>
          <a:p>
            <a:r>
              <a:rPr lang="ru-RU" sz="1800" dirty="0"/>
              <a:t>планирования с учётом возраста</a:t>
            </a:r>
          </a:p>
          <a:p>
            <a:r>
              <a:rPr lang="ru-RU" sz="1800" dirty="0"/>
              <a:t>организации разных форм досуга</a:t>
            </a:r>
          </a:p>
          <a:p>
            <a:r>
              <a:rPr lang="ru-RU" sz="1800" dirty="0"/>
              <a:t>проведения игр на знакомство и сплочение</a:t>
            </a:r>
          </a:p>
          <a:p>
            <a:r>
              <a:rPr lang="ru-RU" sz="1800" dirty="0"/>
              <a:t>коллективного творчества</a:t>
            </a:r>
          </a:p>
          <a:p>
            <a:r>
              <a:rPr lang="ru-RU" sz="1800" dirty="0"/>
              <a:t>рефлексии и самоанализа</a:t>
            </a:r>
          </a:p>
          <a:p>
            <a:pPr marL="139700" indent="0">
              <a:buNone/>
            </a:pPr>
            <a:r>
              <a:rPr lang="ru-RU" sz="1800" b="1" dirty="0"/>
              <a:t>Главное:</a:t>
            </a:r>
            <a:r>
              <a:rPr lang="ru-RU" sz="1800" dirty="0"/>
              <a:t> профессия педагога – моя. Победа на фестивале доказала, что увлечь детей общим делом и достичь успеха – реально!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4619" name="Google Shape;4619;p76"/>
          <p:cNvGrpSpPr/>
          <p:nvPr/>
        </p:nvGrpSpPr>
        <p:grpSpPr>
          <a:xfrm>
            <a:off x="5477456" y="934014"/>
            <a:ext cx="3042190" cy="3498572"/>
            <a:chOff x="6352925" y="3496200"/>
            <a:chExt cx="1008550" cy="1159850"/>
          </a:xfrm>
        </p:grpSpPr>
        <p:sp>
          <p:nvSpPr>
            <p:cNvPr id="4620" name="Google Shape;4620;p7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extrusionOk="0">
                  <a:moveTo>
                    <a:pt x="4995" y="1"/>
                  </a:moveTo>
                  <a:lnTo>
                    <a:pt x="1" y="4947"/>
                  </a:lnTo>
                  <a:lnTo>
                    <a:pt x="97" y="5332"/>
                  </a:lnTo>
                  <a:lnTo>
                    <a:pt x="193" y="5716"/>
                  </a:lnTo>
                  <a:lnTo>
                    <a:pt x="385" y="6196"/>
                  </a:lnTo>
                  <a:lnTo>
                    <a:pt x="577" y="6676"/>
                  </a:lnTo>
                  <a:lnTo>
                    <a:pt x="865" y="7157"/>
                  </a:lnTo>
                  <a:lnTo>
                    <a:pt x="1057" y="7397"/>
                  </a:lnTo>
                  <a:lnTo>
                    <a:pt x="1249" y="7589"/>
                  </a:lnTo>
                  <a:lnTo>
                    <a:pt x="1442" y="7781"/>
                  </a:lnTo>
                  <a:lnTo>
                    <a:pt x="1682" y="7925"/>
                  </a:lnTo>
                  <a:lnTo>
                    <a:pt x="1970" y="8069"/>
                  </a:lnTo>
                  <a:lnTo>
                    <a:pt x="2258" y="8165"/>
                  </a:lnTo>
                  <a:lnTo>
                    <a:pt x="2882" y="8261"/>
                  </a:lnTo>
                  <a:lnTo>
                    <a:pt x="3555" y="8309"/>
                  </a:lnTo>
                  <a:lnTo>
                    <a:pt x="4227" y="8309"/>
                  </a:lnTo>
                  <a:lnTo>
                    <a:pt x="5284" y="8213"/>
                  </a:lnTo>
                  <a:lnTo>
                    <a:pt x="5764" y="8117"/>
                  </a:lnTo>
                  <a:lnTo>
                    <a:pt x="5812" y="8501"/>
                  </a:lnTo>
                  <a:lnTo>
                    <a:pt x="5908" y="8885"/>
                  </a:lnTo>
                  <a:lnTo>
                    <a:pt x="6052" y="9366"/>
                  </a:lnTo>
                  <a:lnTo>
                    <a:pt x="6292" y="9846"/>
                  </a:lnTo>
                  <a:lnTo>
                    <a:pt x="6580" y="10278"/>
                  </a:lnTo>
                  <a:lnTo>
                    <a:pt x="6724" y="10518"/>
                  </a:lnTo>
                  <a:lnTo>
                    <a:pt x="6916" y="10710"/>
                  </a:lnTo>
                  <a:lnTo>
                    <a:pt x="7157" y="10854"/>
                  </a:lnTo>
                  <a:lnTo>
                    <a:pt x="7397" y="10951"/>
                  </a:lnTo>
                  <a:lnTo>
                    <a:pt x="7637" y="11047"/>
                  </a:lnTo>
                  <a:lnTo>
                    <a:pt x="7877" y="11095"/>
                  </a:lnTo>
                  <a:lnTo>
                    <a:pt x="8309" y="11095"/>
                  </a:lnTo>
                  <a:lnTo>
                    <a:pt x="8741" y="10999"/>
                  </a:lnTo>
                  <a:lnTo>
                    <a:pt x="9078" y="10903"/>
                  </a:lnTo>
                  <a:lnTo>
                    <a:pt x="9366" y="10758"/>
                  </a:lnTo>
                  <a:lnTo>
                    <a:pt x="9558" y="10614"/>
                  </a:lnTo>
                  <a:lnTo>
                    <a:pt x="9750" y="10422"/>
                  </a:lnTo>
                  <a:lnTo>
                    <a:pt x="9798" y="10614"/>
                  </a:lnTo>
                  <a:lnTo>
                    <a:pt x="9942" y="10806"/>
                  </a:lnTo>
                  <a:lnTo>
                    <a:pt x="10086" y="11047"/>
                  </a:lnTo>
                  <a:lnTo>
                    <a:pt x="10326" y="11239"/>
                  </a:lnTo>
                  <a:lnTo>
                    <a:pt x="10614" y="11431"/>
                  </a:lnTo>
                  <a:lnTo>
                    <a:pt x="10951" y="11575"/>
                  </a:lnTo>
                  <a:lnTo>
                    <a:pt x="11431" y="11623"/>
                  </a:lnTo>
                  <a:lnTo>
                    <a:pt x="11623" y="11623"/>
                  </a:lnTo>
                  <a:lnTo>
                    <a:pt x="11863" y="11575"/>
                  </a:lnTo>
                  <a:lnTo>
                    <a:pt x="12247" y="11383"/>
                  </a:lnTo>
                  <a:lnTo>
                    <a:pt x="12583" y="11143"/>
                  </a:lnTo>
                  <a:lnTo>
                    <a:pt x="12872" y="10903"/>
                  </a:lnTo>
                  <a:lnTo>
                    <a:pt x="13064" y="10614"/>
                  </a:lnTo>
                  <a:lnTo>
                    <a:pt x="13208" y="10374"/>
                  </a:lnTo>
                  <a:lnTo>
                    <a:pt x="13352" y="10134"/>
                  </a:lnTo>
                  <a:lnTo>
                    <a:pt x="13928" y="10182"/>
                  </a:lnTo>
                  <a:lnTo>
                    <a:pt x="14504" y="10182"/>
                  </a:lnTo>
                  <a:lnTo>
                    <a:pt x="15033" y="10134"/>
                  </a:lnTo>
                  <a:lnTo>
                    <a:pt x="15561" y="10038"/>
                  </a:lnTo>
                  <a:lnTo>
                    <a:pt x="16377" y="9846"/>
                  </a:lnTo>
                  <a:lnTo>
                    <a:pt x="16666" y="9750"/>
                  </a:lnTo>
                  <a:lnTo>
                    <a:pt x="16233" y="8693"/>
                  </a:lnTo>
                  <a:lnTo>
                    <a:pt x="14649" y="9318"/>
                  </a:lnTo>
                  <a:lnTo>
                    <a:pt x="16089" y="8357"/>
                  </a:lnTo>
                  <a:lnTo>
                    <a:pt x="15945" y="7973"/>
                  </a:lnTo>
                  <a:lnTo>
                    <a:pt x="14408" y="9126"/>
                  </a:lnTo>
                  <a:lnTo>
                    <a:pt x="14408" y="9126"/>
                  </a:lnTo>
                  <a:lnTo>
                    <a:pt x="15609" y="7733"/>
                  </a:lnTo>
                  <a:lnTo>
                    <a:pt x="14408" y="6868"/>
                  </a:lnTo>
                  <a:lnTo>
                    <a:pt x="14168" y="7109"/>
                  </a:lnTo>
                  <a:lnTo>
                    <a:pt x="13928" y="7541"/>
                  </a:lnTo>
                  <a:lnTo>
                    <a:pt x="13688" y="7973"/>
                  </a:lnTo>
                  <a:lnTo>
                    <a:pt x="13448" y="8453"/>
                  </a:lnTo>
                  <a:lnTo>
                    <a:pt x="13160" y="9318"/>
                  </a:lnTo>
                  <a:lnTo>
                    <a:pt x="13016" y="9654"/>
                  </a:lnTo>
                  <a:lnTo>
                    <a:pt x="12872" y="9510"/>
                  </a:lnTo>
                  <a:lnTo>
                    <a:pt x="12535" y="9126"/>
                  </a:lnTo>
                  <a:lnTo>
                    <a:pt x="12295" y="8933"/>
                  </a:lnTo>
                  <a:lnTo>
                    <a:pt x="12007" y="8789"/>
                  </a:lnTo>
                  <a:lnTo>
                    <a:pt x="11719" y="8645"/>
                  </a:lnTo>
                  <a:lnTo>
                    <a:pt x="11431" y="8597"/>
                  </a:lnTo>
                  <a:lnTo>
                    <a:pt x="11143" y="8597"/>
                  </a:lnTo>
                  <a:lnTo>
                    <a:pt x="10807" y="8741"/>
                  </a:lnTo>
                  <a:lnTo>
                    <a:pt x="10518" y="8885"/>
                  </a:lnTo>
                  <a:lnTo>
                    <a:pt x="10230" y="9078"/>
                  </a:lnTo>
                  <a:lnTo>
                    <a:pt x="9798" y="9462"/>
                  </a:lnTo>
                  <a:lnTo>
                    <a:pt x="9606" y="9654"/>
                  </a:lnTo>
                  <a:lnTo>
                    <a:pt x="9654" y="9318"/>
                  </a:lnTo>
                  <a:lnTo>
                    <a:pt x="9702" y="9030"/>
                  </a:lnTo>
                  <a:lnTo>
                    <a:pt x="9702" y="8645"/>
                  </a:lnTo>
                  <a:lnTo>
                    <a:pt x="9654" y="8213"/>
                  </a:lnTo>
                  <a:lnTo>
                    <a:pt x="9510" y="7781"/>
                  </a:lnTo>
                  <a:lnTo>
                    <a:pt x="9318" y="7397"/>
                  </a:lnTo>
                  <a:lnTo>
                    <a:pt x="9174" y="7205"/>
                  </a:lnTo>
                  <a:lnTo>
                    <a:pt x="9030" y="7060"/>
                  </a:lnTo>
                  <a:lnTo>
                    <a:pt x="8837" y="6916"/>
                  </a:lnTo>
                  <a:lnTo>
                    <a:pt x="8645" y="6820"/>
                  </a:lnTo>
                  <a:lnTo>
                    <a:pt x="8261" y="6676"/>
                  </a:lnTo>
                  <a:lnTo>
                    <a:pt x="7877" y="6628"/>
                  </a:lnTo>
                  <a:lnTo>
                    <a:pt x="7493" y="6676"/>
                  </a:lnTo>
                  <a:lnTo>
                    <a:pt x="7157" y="6724"/>
                  </a:lnTo>
                  <a:lnTo>
                    <a:pt x="6916" y="6772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64" y="6580"/>
                  </a:lnTo>
                  <a:lnTo>
                    <a:pt x="7253" y="6244"/>
                  </a:lnTo>
                  <a:lnTo>
                    <a:pt x="7541" y="5764"/>
                  </a:lnTo>
                  <a:lnTo>
                    <a:pt x="7829" y="5236"/>
                  </a:lnTo>
                  <a:lnTo>
                    <a:pt x="7973" y="4947"/>
                  </a:lnTo>
                  <a:lnTo>
                    <a:pt x="8069" y="4611"/>
                  </a:lnTo>
                  <a:lnTo>
                    <a:pt x="8117" y="4275"/>
                  </a:lnTo>
                  <a:lnTo>
                    <a:pt x="8165" y="3939"/>
                  </a:lnTo>
                  <a:lnTo>
                    <a:pt x="8117" y="3555"/>
                  </a:lnTo>
                  <a:lnTo>
                    <a:pt x="8069" y="3170"/>
                  </a:lnTo>
                  <a:lnTo>
                    <a:pt x="7973" y="2834"/>
                  </a:lnTo>
                  <a:lnTo>
                    <a:pt x="7781" y="2450"/>
                  </a:lnTo>
                  <a:lnTo>
                    <a:pt x="7589" y="2162"/>
                  </a:lnTo>
                  <a:lnTo>
                    <a:pt x="7397" y="1826"/>
                  </a:lnTo>
                  <a:lnTo>
                    <a:pt x="6868" y="1297"/>
                  </a:lnTo>
                  <a:lnTo>
                    <a:pt x="6340" y="817"/>
                  </a:lnTo>
                  <a:lnTo>
                    <a:pt x="5860" y="481"/>
                  </a:lnTo>
                  <a:lnTo>
                    <a:pt x="5428" y="241"/>
                  </a:lnTo>
                  <a:lnTo>
                    <a:pt x="49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7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fill="none" extrusionOk="0">
                  <a:moveTo>
                    <a:pt x="4995" y="1"/>
                  </a:moveTo>
                  <a:lnTo>
                    <a:pt x="4995" y="1"/>
                  </a:lnTo>
                  <a:lnTo>
                    <a:pt x="5428" y="241"/>
                  </a:lnTo>
                  <a:lnTo>
                    <a:pt x="5860" y="481"/>
                  </a:lnTo>
                  <a:lnTo>
                    <a:pt x="6340" y="817"/>
                  </a:lnTo>
                  <a:lnTo>
                    <a:pt x="6868" y="1297"/>
                  </a:lnTo>
                  <a:lnTo>
                    <a:pt x="7397" y="1826"/>
                  </a:lnTo>
                  <a:lnTo>
                    <a:pt x="7589" y="2162"/>
                  </a:lnTo>
                  <a:lnTo>
                    <a:pt x="7781" y="2450"/>
                  </a:lnTo>
                  <a:lnTo>
                    <a:pt x="7973" y="2834"/>
                  </a:lnTo>
                  <a:lnTo>
                    <a:pt x="8069" y="3170"/>
                  </a:lnTo>
                  <a:lnTo>
                    <a:pt x="8069" y="3170"/>
                  </a:lnTo>
                  <a:lnTo>
                    <a:pt x="8117" y="3555"/>
                  </a:lnTo>
                  <a:lnTo>
                    <a:pt x="8165" y="3939"/>
                  </a:lnTo>
                  <a:lnTo>
                    <a:pt x="8117" y="4275"/>
                  </a:lnTo>
                  <a:lnTo>
                    <a:pt x="8069" y="4611"/>
                  </a:lnTo>
                  <a:lnTo>
                    <a:pt x="7973" y="4947"/>
                  </a:lnTo>
                  <a:lnTo>
                    <a:pt x="7829" y="5236"/>
                  </a:lnTo>
                  <a:lnTo>
                    <a:pt x="7541" y="5764"/>
                  </a:lnTo>
                  <a:lnTo>
                    <a:pt x="7253" y="6244"/>
                  </a:lnTo>
                  <a:lnTo>
                    <a:pt x="6964" y="6580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16" y="6772"/>
                  </a:lnTo>
                  <a:lnTo>
                    <a:pt x="7157" y="6724"/>
                  </a:lnTo>
                  <a:lnTo>
                    <a:pt x="7493" y="6676"/>
                  </a:lnTo>
                  <a:lnTo>
                    <a:pt x="7877" y="6628"/>
                  </a:lnTo>
                  <a:lnTo>
                    <a:pt x="8261" y="6676"/>
                  </a:lnTo>
                  <a:lnTo>
                    <a:pt x="8645" y="6820"/>
                  </a:lnTo>
                  <a:lnTo>
                    <a:pt x="8837" y="6916"/>
                  </a:lnTo>
                  <a:lnTo>
                    <a:pt x="9030" y="7060"/>
                  </a:lnTo>
                  <a:lnTo>
                    <a:pt x="9030" y="7060"/>
                  </a:lnTo>
                  <a:lnTo>
                    <a:pt x="9174" y="7205"/>
                  </a:lnTo>
                  <a:lnTo>
                    <a:pt x="9318" y="7397"/>
                  </a:lnTo>
                  <a:lnTo>
                    <a:pt x="9510" y="7781"/>
                  </a:lnTo>
                  <a:lnTo>
                    <a:pt x="9654" y="8213"/>
                  </a:lnTo>
                  <a:lnTo>
                    <a:pt x="9702" y="8645"/>
                  </a:lnTo>
                  <a:lnTo>
                    <a:pt x="9702" y="9030"/>
                  </a:lnTo>
                  <a:lnTo>
                    <a:pt x="9654" y="9318"/>
                  </a:lnTo>
                  <a:lnTo>
                    <a:pt x="9606" y="9654"/>
                  </a:lnTo>
                  <a:lnTo>
                    <a:pt x="9606" y="9654"/>
                  </a:lnTo>
                  <a:lnTo>
                    <a:pt x="9798" y="9462"/>
                  </a:lnTo>
                  <a:lnTo>
                    <a:pt x="10230" y="9078"/>
                  </a:lnTo>
                  <a:lnTo>
                    <a:pt x="10518" y="8885"/>
                  </a:lnTo>
                  <a:lnTo>
                    <a:pt x="10807" y="8741"/>
                  </a:lnTo>
                  <a:lnTo>
                    <a:pt x="11143" y="8597"/>
                  </a:lnTo>
                  <a:lnTo>
                    <a:pt x="11431" y="8597"/>
                  </a:lnTo>
                  <a:lnTo>
                    <a:pt x="11431" y="8597"/>
                  </a:lnTo>
                  <a:lnTo>
                    <a:pt x="11719" y="8645"/>
                  </a:lnTo>
                  <a:lnTo>
                    <a:pt x="12007" y="8789"/>
                  </a:lnTo>
                  <a:lnTo>
                    <a:pt x="12295" y="8933"/>
                  </a:lnTo>
                  <a:lnTo>
                    <a:pt x="12535" y="9126"/>
                  </a:lnTo>
                  <a:lnTo>
                    <a:pt x="12872" y="9510"/>
                  </a:lnTo>
                  <a:lnTo>
                    <a:pt x="13016" y="9654"/>
                  </a:lnTo>
                  <a:lnTo>
                    <a:pt x="13016" y="9654"/>
                  </a:lnTo>
                  <a:lnTo>
                    <a:pt x="13160" y="9318"/>
                  </a:lnTo>
                  <a:lnTo>
                    <a:pt x="13448" y="8453"/>
                  </a:lnTo>
                  <a:lnTo>
                    <a:pt x="13688" y="7973"/>
                  </a:lnTo>
                  <a:lnTo>
                    <a:pt x="13928" y="7541"/>
                  </a:lnTo>
                  <a:lnTo>
                    <a:pt x="14168" y="7109"/>
                  </a:lnTo>
                  <a:lnTo>
                    <a:pt x="14408" y="6868"/>
                  </a:lnTo>
                  <a:lnTo>
                    <a:pt x="15609" y="7733"/>
                  </a:lnTo>
                  <a:lnTo>
                    <a:pt x="14408" y="9126"/>
                  </a:lnTo>
                  <a:lnTo>
                    <a:pt x="15945" y="7973"/>
                  </a:lnTo>
                  <a:lnTo>
                    <a:pt x="16089" y="8357"/>
                  </a:lnTo>
                  <a:lnTo>
                    <a:pt x="14649" y="9318"/>
                  </a:lnTo>
                  <a:lnTo>
                    <a:pt x="16233" y="8693"/>
                  </a:lnTo>
                  <a:lnTo>
                    <a:pt x="16666" y="9750"/>
                  </a:lnTo>
                  <a:lnTo>
                    <a:pt x="16666" y="9750"/>
                  </a:lnTo>
                  <a:lnTo>
                    <a:pt x="16377" y="9846"/>
                  </a:lnTo>
                  <a:lnTo>
                    <a:pt x="15561" y="10038"/>
                  </a:lnTo>
                  <a:lnTo>
                    <a:pt x="15033" y="10134"/>
                  </a:lnTo>
                  <a:lnTo>
                    <a:pt x="14504" y="10182"/>
                  </a:lnTo>
                  <a:lnTo>
                    <a:pt x="13928" y="10182"/>
                  </a:lnTo>
                  <a:lnTo>
                    <a:pt x="13352" y="10134"/>
                  </a:lnTo>
                  <a:lnTo>
                    <a:pt x="13352" y="10134"/>
                  </a:lnTo>
                  <a:lnTo>
                    <a:pt x="13208" y="10374"/>
                  </a:lnTo>
                  <a:lnTo>
                    <a:pt x="13064" y="10614"/>
                  </a:lnTo>
                  <a:lnTo>
                    <a:pt x="12872" y="10903"/>
                  </a:lnTo>
                  <a:lnTo>
                    <a:pt x="12583" y="11143"/>
                  </a:lnTo>
                  <a:lnTo>
                    <a:pt x="12247" y="11383"/>
                  </a:lnTo>
                  <a:lnTo>
                    <a:pt x="11863" y="11575"/>
                  </a:lnTo>
                  <a:lnTo>
                    <a:pt x="11623" y="11623"/>
                  </a:lnTo>
                  <a:lnTo>
                    <a:pt x="11431" y="11623"/>
                  </a:lnTo>
                  <a:lnTo>
                    <a:pt x="11431" y="11623"/>
                  </a:lnTo>
                  <a:lnTo>
                    <a:pt x="10951" y="11575"/>
                  </a:lnTo>
                  <a:lnTo>
                    <a:pt x="10614" y="11431"/>
                  </a:lnTo>
                  <a:lnTo>
                    <a:pt x="10326" y="11239"/>
                  </a:lnTo>
                  <a:lnTo>
                    <a:pt x="10086" y="11047"/>
                  </a:lnTo>
                  <a:lnTo>
                    <a:pt x="9942" y="10806"/>
                  </a:lnTo>
                  <a:lnTo>
                    <a:pt x="9798" y="10614"/>
                  </a:lnTo>
                  <a:lnTo>
                    <a:pt x="9750" y="10422"/>
                  </a:lnTo>
                  <a:lnTo>
                    <a:pt x="9750" y="10422"/>
                  </a:lnTo>
                  <a:lnTo>
                    <a:pt x="9558" y="10614"/>
                  </a:lnTo>
                  <a:lnTo>
                    <a:pt x="9366" y="10758"/>
                  </a:lnTo>
                  <a:lnTo>
                    <a:pt x="9078" y="10903"/>
                  </a:lnTo>
                  <a:lnTo>
                    <a:pt x="8741" y="10999"/>
                  </a:lnTo>
                  <a:lnTo>
                    <a:pt x="8309" y="11095"/>
                  </a:lnTo>
                  <a:lnTo>
                    <a:pt x="7877" y="11095"/>
                  </a:lnTo>
                  <a:lnTo>
                    <a:pt x="7637" y="11047"/>
                  </a:lnTo>
                  <a:lnTo>
                    <a:pt x="7397" y="10951"/>
                  </a:lnTo>
                  <a:lnTo>
                    <a:pt x="7397" y="10951"/>
                  </a:lnTo>
                  <a:lnTo>
                    <a:pt x="7157" y="10854"/>
                  </a:lnTo>
                  <a:lnTo>
                    <a:pt x="6916" y="10710"/>
                  </a:lnTo>
                  <a:lnTo>
                    <a:pt x="6724" y="10518"/>
                  </a:lnTo>
                  <a:lnTo>
                    <a:pt x="6580" y="10278"/>
                  </a:lnTo>
                  <a:lnTo>
                    <a:pt x="6292" y="9846"/>
                  </a:lnTo>
                  <a:lnTo>
                    <a:pt x="6052" y="9366"/>
                  </a:lnTo>
                  <a:lnTo>
                    <a:pt x="5908" y="8885"/>
                  </a:lnTo>
                  <a:lnTo>
                    <a:pt x="5812" y="8501"/>
                  </a:lnTo>
                  <a:lnTo>
                    <a:pt x="5764" y="8117"/>
                  </a:lnTo>
                  <a:lnTo>
                    <a:pt x="5764" y="8117"/>
                  </a:lnTo>
                  <a:lnTo>
                    <a:pt x="5284" y="8213"/>
                  </a:lnTo>
                  <a:lnTo>
                    <a:pt x="4227" y="8309"/>
                  </a:lnTo>
                  <a:lnTo>
                    <a:pt x="3555" y="8309"/>
                  </a:lnTo>
                  <a:lnTo>
                    <a:pt x="2882" y="8261"/>
                  </a:lnTo>
                  <a:lnTo>
                    <a:pt x="2258" y="8165"/>
                  </a:lnTo>
                  <a:lnTo>
                    <a:pt x="1970" y="8069"/>
                  </a:lnTo>
                  <a:lnTo>
                    <a:pt x="1682" y="7925"/>
                  </a:lnTo>
                  <a:lnTo>
                    <a:pt x="1682" y="7925"/>
                  </a:lnTo>
                  <a:lnTo>
                    <a:pt x="1442" y="7781"/>
                  </a:lnTo>
                  <a:lnTo>
                    <a:pt x="1249" y="7589"/>
                  </a:lnTo>
                  <a:lnTo>
                    <a:pt x="1057" y="7397"/>
                  </a:lnTo>
                  <a:lnTo>
                    <a:pt x="865" y="7157"/>
                  </a:lnTo>
                  <a:lnTo>
                    <a:pt x="577" y="6676"/>
                  </a:lnTo>
                  <a:lnTo>
                    <a:pt x="385" y="6196"/>
                  </a:lnTo>
                  <a:lnTo>
                    <a:pt x="193" y="5716"/>
                  </a:lnTo>
                  <a:lnTo>
                    <a:pt x="97" y="5332"/>
                  </a:lnTo>
                  <a:lnTo>
                    <a:pt x="1" y="4947"/>
                  </a:lnTo>
                  <a:lnTo>
                    <a:pt x="49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76"/>
            <p:cNvSpPr/>
            <p:nvPr/>
          </p:nvSpPr>
          <p:spPr>
            <a:xfrm>
              <a:off x="7263000" y="4100125"/>
              <a:ext cx="24025" cy="36050"/>
            </a:xfrm>
            <a:custGeom>
              <a:avLst/>
              <a:gdLst/>
              <a:ahLst/>
              <a:cxnLst/>
              <a:rect l="l" t="t" r="r" b="b"/>
              <a:pathLst>
                <a:path w="961" h="1442" extrusionOk="0">
                  <a:moveTo>
                    <a:pt x="433" y="1"/>
                  </a:moveTo>
                  <a:lnTo>
                    <a:pt x="1" y="337"/>
                  </a:lnTo>
                  <a:lnTo>
                    <a:pt x="433" y="1441"/>
                  </a:lnTo>
                  <a:lnTo>
                    <a:pt x="961" y="1153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7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extrusionOk="0">
                  <a:moveTo>
                    <a:pt x="12679" y="0"/>
                  </a:move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7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fill="none" extrusionOk="0">
                  <a:moveTo>
                    <a:pt x="12679" y="0"/>
                  </a:moveTo>
                  <a:lnTo>
                    <a:pt x="12679" y="0"/>
                  </a:ln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76"/>
            <p:cNvSpPr/>
            <p:nvPr/>
          </p:nvSpPr>
          <p:spPr>
            <a:xfrm>
              <a:off x="6422550" y="4025700"/>
              <a:ext cx="25250" cy="34825"/>
            </a:xfrm>
            <a:custGeom>
              <a:avLst/>
              <a:gdLst/>
              <a:ahLst/>
              <a:cxnLst/>
              <a:rect l="l" t="t" r="r" b="b"/>
              <a:pathLst>
                <a:path w="1010" h="1393" extrusionOk="0">
                  <a:moveTo>
                    <a:pt x="673" y="0"/>
                  </a:moveTo>
                  <a:lnTo>
                    <a:pt x="1" y="1009"/>
                  </a:lnTo>
                  <a:lnTo>
                    <a:pt x="481" y="1393"/>
                  </a:lnTo>
                  <a:lnTo>
                    <a:pt x="1009" y="384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7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extrusionOk="0">
                  <a:moveTo>
                    <a:pt x="337" y="1"/>
                  </a:moveTo>
                  <a:lnTo>
                    <a:pt x="0" y="4611"/>
                  </a:lnTo>
                  <a:lnTo>
                    <a:pt x="9750" y="12247"/>
                  </a:lnTo>
                  <a:lnTo>
                    <a:pt x="9942" y="12584"/>
                  </a:lnTo>
                  <a:lnTo>
                    <a:pt x="10374" y="13256"/>
                  </a:lnTo>
                  <a:lnTo>
                    <a:pt x="10614" y="13640"/>
                  </a:lnTo>
                  <a:lnTo>
                    <a:pt x="10902" y="13976"/>
                  </a:lnTo>
                  <a:lnTo>
                    <a:pt x="11142" y="14216"/>
                  </a:lnTo>
                  <a:lnTo>
                    <a:pt x="11238" y="14264"/>
                  </a:lnTo>
                  <a:lnTo>
                    <a:pt x="11334" y="14312"/>
                  </a:lnTo>
                  <a:lnTo>
                    <a:pt x="11430" y="14264"/>
                  </a:lnTo>
                  <a:lnTo>
                    <a:pt x="11479" y="14264"/>
                  </a:lnTo>
                  <a:lnTo>
                    <a:pt x="11575" y="14072"/>
                  </a:lnTo>
                  <a:lnTo>
                    <a:pt x="11575" y="13832"/>
                  </a:lnTo>
                  <a:lnTo>
                    <a:pt x="11527" y="13496"/>
                  </a:lnTo>
                  <a:lnTo>
                    <a:pt x="11430" y="12968"/>
                  </a:lnTo>
                  <a:lnTo>
                    <a:pt x="11382" y="12680"/>
                  </a:lnTo>
                  <a:lnTo>
                    <a:pt x="11815" y="12680"/>
                  </a:lnTo>
                  <a:lnTo>
                    <a:pt x="12775" y="12535"/>
                  </a:lnTo>
                  <a:lnTo>
                    <a:pt x="13303" y="12439"/>
                  </a:lnTo>
                  <a:lnTo>
                    <a:pt x="13784" y="12295"/>
                  </a:lnTo>
                  <a:lnTo>
                    <a:pt x="14168" y="12103"/>
                  </a:lnTo>
                  <a:lnTo>
                    <a:pt x="14264" y="12007"/>
                  </a:lnTo>
                  <a:lnTo>
                    <a:pt x="14360" y="11911"/>
                  </a:lnTo>
                  <a:lnTo>
                    <a:pt x="14408" y="11815"/>
                  </a:lnTo>
                  <a:lnTo>
                    <a:pt x="14360" y="11719"/>
                  </a:lnTo>
                  <a:lnTo>
                    <a:pt x="14312" y="11671"/>
                  </a:lnTo>
                  <a:lnTo>
                    <a:pt x="14216" y="11623"/>
                  </a:lnTo>
                  <a:lnTo>
                    <a:pt x="13976" y="11575"/>
                  </a:lnTo>
                  <a:lnTo>
                    <a:pt x="13688" y="11527"/>
                  </a:lnTo>
                  <a:lnTo>
                    <a:pt x="13063" y="11623"/>
                  </a:lnTo>
                  <a:lnTo>
                    <a:pt x="12775" y="11623"/>
                  </a:lnTo>
                  <a:lnTo>
                    <a:pt x="12919" y="11575"/>
                  </a:lnTo>
                  <a:lnTo>
                    <a:pt x="13303" y="11287"/>
                  </a:lnTo>
                  <a:lnTo>
                    <a:pt x="13736" y="10999"/>
                  </a:lnTo>
                  <a:lnTo>
                    <a:pt x="13880" y="10807"/>
                  </a:lnTo>
                  <a:lnTo>
                    <a:pt x="13976" y="10614"/>
                  </a:lnTo>
                  <a:lnTo>
                    <a:pt x="13976" y="10566"/>
                  </a:lnTo>
                  <a:lnTo>
                    <a:pt x="13928" y="10470"/>
                  </a:lnTo>
                  <a:lnTo>
                    <a:pt x="13544" y="10470"/>
                  </a:lnTo>
                  <a:lnTo>
                    <a:pt x="13255" y="10566"/>
                  </a:lnTo>
                  <a:lnTo>
                    <a:pt x="12679" y="10711"/>
                  </a:lnTo>
                  <a:lnTo>
                    <a:pt x="12439" y="10807"/>
                  </a:lnTo>
                  <a:lnTo>
                    <a:pt x="12535" y="10759"/>
                  </a:lnTo>
                  <a:lnTo>
                    <a:pt x="12727" y="10518"/>
                  </a:lnTo>
                  <a:lnTo>
                    <a:pt x="12823" y="10422"/>
                  </a:lnTo>
                  <a:lnTo>
                    <a:pt x="12919" y="10230"/>
                  </a:lnTo>
                  <a:lnTo>
                    <a:pt x="12967" y="10086"/>
                  </a:lnTo>
                  <a:lnTo>
                    <a:pt x="12919" y="9894"/>
                  </a:lnTo>
                  <a:lnTo>
                    <a:pt x="12919" y="9798"/>
                  </a:lnTo>
                  <a:lnTo>
                    <a:pt x="12631" y="9798"/>
                  </a:lnTo>
                  <a:lnTo>
                    <a:pt x="12391" y="9846"/>
                  </a:lnTo>
                  <a:lnTo>
                    <a:pt x="12151" y="9990"/>
                  </a:lnTo>
                  <a:lnTo>
                    <a:pt x="11623" y="10278"/>
                  </a:lnTo>
                  <a:lnTo>
                    <a:pt x="11430" y="1047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7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fill="none" extrusionOk="0">
                  <a:moveTo>
                    <a:pt x="337" y="1"/>
                  </a:moveTo>
                  <a:lnTo>
                    <a:pt x="11430" y="10470"/>
                  </a:lnTo>
                  <a:lnTo>
                    <a:pt x="11430" y="10470"/>
                  </a:lnTo>
                  <a:lnTo>
                    <a:pt x="11623" y="10278"/>
                  </a:lnTo>
                  <a:lnTo>
                    <a:pt x="12151" y="9990"/>
                  </a:lnTo>
                  <a:lnTo>
                    <a:pt x="12391" y="9846"/>
                  </a:lnTo>
                  <a:lnTo>
                    <a:pt x="12631" y="9798"/>
                  </a:lnTo>
                  <a:lnTo>
                    <a:pt x="12823" y="9798"/>
                  </a:lnTo>
                  <a:lnTo>
                    <a:pt x="12919" y="9798"/>
                  </a:lnTo>
                  <a:lnTo>
                    <a:pt x="12919" y="9894"/>
                  </a:lnTo>
                  <a:lnTo>
                    <a:pt x="12919" y="9894"/>
                  </a:lnTo>
                  <a:lnTo>
                    <a:pt x="12967" y="10086"/>
                  </a:lnTo>
                  <a:lnTo>
                    <a:pt x="12919" y="10230"/>
                  </a:lnTo>
                  <a:lnTo>
                    <a:pt x="12823" y="10422"/>
                  </a:lnTo>
                  <a:lnTo>
                    <a:pt x="12727" y="10518"/>
                  </a:lnTo>
                  <a:lnTo>
                    <a:pt x="12535" y="10759"/>
                  </a:lnTo>
                  <a:lnTo>
                    <a:pt x="12439" y="10807"/>
                  </a:lnTo>
                  <a:lnTo>
                    <a:pt x="12439" y="10807"/>
                  </a:lnTo>
                  <a:lnTo>
                    <a:pt x="12679" y="10711"/>
                  </a:lnTo>
                  <a:lnTo>
                    <a:pt x="13255" y="10566"/>
                  </a:lnTo>
                  <a:lnTo>
                    <a:pt x="13544" y="10470"/>
                  </a:lnTo>
                  <a:lnTo>
                    <a:pt x="13784" y="10470"/>
                  </a:lnTo>
                  <a:lnTo>
                    <a:pt x="13928" y="10470"/>
                  </a:lnTo>
                  <a:lnTo>
                    <a:pt x="13976" y="10566"/>
                  </a:lnTo>
                  <a:lnTo>
                    <a:pt x="13976" y="10614"/>
                  </a:lnTo>
                  <a:lnTo>
                    <a:pt x="13976" y="10614"/>
                  </a:lnTo>
                  <a:lnTo>
                    <a:pt x="13880" y="10807"/>
                  </a:lnTo>
                  <a:lnTo>
                    <a:pt x="13736" y="10999"/>
                  </a:lnTo>
                  <a:lnTo>
                    <a:pt x="13303" y="11287"/>
                  </a:lnTo>
                  <a:lnTo>
                    <a:pt x="12919" y="11575"/>
                  </a:lnTo>
                  <a:lnTo>
                    <a:pt x="12775" y="11623"/>
                  </a:lnTo>
                  <a:lnTo>
                    <a:pt x="12775" y="11623"/>
                  </a:lnTo>
                  <a:lnTo>
                    <a:pt x="13063" y="11623"/>
                  </a:lnTo>
                  <a:lnTo>
                    <a:pt x="13688" y="11527"/>
                  </a:lnTo>
                  <a:lnTo>
                    <a:pt x="13976" y="11575"/>
                  </a:lnTo>
                  <a:lnTo>
                    <a:pt x="14216" y="11623"/>
                  </a:lnTo>
                  <a:lnTo>
                    <a:pt x="14312" y="11671"/>
                  </a:lnTo>
                  <a:lnTo>
                    <a:pt x="14360" y="11719"/>
                  </a:lnTo>
                  <a:lnTo>
                    <a:pt x="14408" y="11815"/>
                  </a:lnTo>
                  <a:lnTo>
                    <a:pt x="14360" y="11911"/>
                  </a:lnTo>
                  <a:lnTo>
                    <a:pt x="14360" y="11911"/>
                  </a:lnTo>
                  <a:lnTo>
                    <a:pt x="14264" y="12007"/>
                  </a:lnTo>
                  <a:lnTo>
                    <a:pt x="14168" y="12103"/>
                  </a:lnTo>
                  <a:lnTo>
                    <a:pt x="13784" y="12295"/>
                  </a:lnTo>
                  <a:lnTo>
                    <a:pt x="13303" y="12439"/>
                  </a:lnTo>
                  <a:lnTo>
                    <a:pt x="12775" y="12535"/>
                  </a:lnTo>
                  <a:lnTo>
                    <a:pt x="11815" y="12680"/>
                  </a:lnTo>
                  <a:lnTo>
                    <a:pt x="11382" y="12680"/>
                  </a:lnTo>
                  <a:lnTo>
                    <a:pt x="11382" y="12680"/>
                  </a:lnTo>
                  <a:lnTo>
                    <a:pt x="11430" y="12968"/>
                  </a:lnTo>
                  <a:lnTo>
                    <a:pt x="11527" y="13496"/>
                  </a:lnTo>
                  <a:lnTo>
                    <a:pt x="11575" y="13832"/>
                  </a:lnTo>
                  <a:lnTo>
                    <a:pt x="11575" y="14072"/>
                  </a:lnTo>
                  <a:lnTo>
                    <a:pt x="11479" y="14264"/>
                  </a:lnTo>
                  <a:lnTo>
                    <a:pt x="11430" y="14264"/>
                  </a:lnTo>
                  <a:lnTo>
                    <a:pt x="11334" y="14312"/>
                  </a:lnTo>
                  <a:lnTo>
                    <a:pt x="11334" y="14312"/>
                  </a:lnTo>
                  <a:lnTo>
                    <a:pt x="11238" y="14264"/>
                  </a:lnTo>
                  <a:lnTo>
                    <a:pt x="11142" y="14216"/>
                  </a:lnTo>
                  <a:lnTo>
                    <a:pt x="10902" y="13976"/>
                  </a:lnTo>
                  <a:lnTo>
                    <a:pt x="10614" y="13640"/>
                  </a:lnTo>
                  <a:lnTo>
                    <a:pt x="10374" y="13256"/>
                  </a:lnTo>
                  <a:lnTo>
                    <a:pt x="9942" y="12584"/>
                  </a:lnTo>
                  <a:lnTo>
                    <a:pt x="9750" y="12247"/>
                  </a:lnTo>
                  <a:lnTo>
                    <a:pt x="0" y="4611"/>
                  </a:lnTo>
                  <a:lnTo>
                    <a:pt x="3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76"/>
            <p:cNvSpPr/>
            <p:nvPr/>
          </p:nvSpPr>
          <p:spPr>
            <a:xfrm>
              <a:off x="6914825" y="4113325"/>
              <a:ext cx="70850" cy="110500"/>
            </a:xfrm>
            <a:custGeom>
              <a:avLst/>
              <a:gdLst/>
              <a:ahLst/>
              <a:cxnLst/>
              <a:rect l="l" t="t" r="r" b="b"/>
              <a:pathLst>
                <a:path w="2834" h="4420" extrusionOk="0">
                  <a:moveTo>
                    <a:pt x="0" y="3891"/>
                  </a:moveTo>
                  <a:lnTo>
                    <a:pt x="0" y="3891"/>
                  </a:lnTo>
                  <a:lnTo>
                    <a:pt x="673" y="4419"/>
                  </a:lnTo>
                  <a:lnTo>
                    <a:pt x="0" y="3891"/>
                  </a:lnTo>
                  <a:close/>
                  <a:moveTo>
                    <a:pt x="817" y="1"/>
                  </a:moveTo>
                  <a:lnTo>
                    <a:pt x="817" y="1"/>
                  </a:lnTo>
                  <a:lnTo>
                    <a:pt x="2834" y="1874"/>
                  </a:lnTo>
                  <a:lnTo>
                    <a:pt x="2834" y="1874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76"/>
            <p:cNvSpPr/>
            <p:nvPr/>
          </p:nvSpPr>
          <p:spPr>
            <a:xfrm>
              <a:off x="6914825" y="4210575"/>
              <a:ext cx="16825" cy="13250"/>
            </a:xfrm>
            <a:custGeom>
              <a:avLst/>
              <a:gdLst/>
              <a:ahLst/>
              <a:cxnLst/>
              <a:rect l="l" t="t" r="r" b="b"/>
              <a:pathLst>
                <a:path w="673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673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76"/>
            <p:cNvSpPr/>
            <p:nvPr/>
          </p:nvSpPr>
          <p:spPr>
            <a:xfrm>
              <a:off x="6935225" y="4113325"/>
              <a:ext cx="50450" cy="46850"/>
            </a:xfrm>
            <a:custGeom>
              <a:avLst/>
              <a:gdLst/>
              <a:ahLst/>
              <a:cxnLst/>
              <a:rect l="l" t="t" r="r" b="b"/>
              <a:pathLst>
                <a:path w="2018" h="187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18" y="1874"/>
                  </a:lnTo>
                  <a:lnTo>
                    <a:pt x="2018" y="187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7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extrusionOk="0">
                  <a:moveTo>
                    <a:pt x="1298" y="1"/>
                  </a:move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7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fill="none" extrusionOk="0">
                  <a:moveTo>
                    <a:pt x="1298" y="1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76"/>
            <p:cNvSpPr/>
            <p:nvPr/>
          </p:nvSpPr>
          <p:spPr>
            <a:xfrm>
              <a:off x="6878800" y="4059300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extrusionOk="0">
                  <a:moveTo>
                    <a:pt x="0" y="1"/>
                  </a:moveTo>
                  <a:lnTo>
                    <a:pt x="1441" y="6436"/>
                  </a:lnTo>
                  <a:lnTo>
                    <a:pt x="4371" y="2882"/>
                  </a:lnTo>
                  <a:lnTo>
                    <a:pt x="4371" y="2786"/>
                  </a:lnTo>
                  <a:lnTo>
                    <a:pt x="4275" y="2642"/>
                  </a:lnTo>
                  <a:lnTo>
                    <a:pt x="3842" y="2258"/>
                  </a:lnTo>
                  <a:lnTo>
                    <a:pt x="3122" y="1826"/>
                  </a:lnTo>
                  <a:lnTo>
                    <a:pt x="2306" y="1297"/>
                  </a:lnTo>
                  <a:lnTo>
                    <a:pt x="721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7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extrusionOk="0">
                  <a:moveTo>
                    <a:pt x="1921" y="0"/>
                  </a:move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7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fill="none" extrusionOk="0">
                  <a:moveTo>
                    <a:pt x="11958" y="8453"/>
                  </a:move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lnTo>
                    <a:pt x="0" y="1153"/>
                  </a:ln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7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B16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7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7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extrusionOk="0">
                  <a:moveTo>
                    <a:pt x="961" y="1"/>
                  </a:move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7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fill="none" extrusionOk="0">
                  <a:moveTo>
                    <a:pt x="961" y="1"/>
                  </a:moveTo>
                  <a:lnTo>
                    <a:pt x="1" y="3795"/>
                  </a:ln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1682" y="529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7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extrusionOk="0">
                  <a:moveTo>
                    <a:pt x="1298" y="1"/>
                  </a:move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7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fill="none" extrusionOk="0">
                  <a:moveTo>
                    <a:pt x="4611" y="913"/>
                  </a:move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lnTo>
                    <a:pt x="1" y="5236"/>
                  </a:ln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76"/>
            <p:cNvSpPr/>
            <p:nvPr/>
          </p:nvSpPr>
          <p:spPr>
            <a:xfrm>
              <a:off x="6381750" y="3748350"/>
              <a:ext cx="129675" cy="142900"/>
            </a:xfrm>
            <a:custGeom>
              <a:avLst/>
              <a:gdLst/>
              <a:ahLst/>
              <a:cxnLst/>
              <a:rect l="l" t="t" r="r" b="b"/>
              <a:pathLst>
                <a:path w="5187" h="5716" extrusionOk="0">
                  <a:moveTo>
                    <a:pt x="2882" y="0"/>
                  </a:moveTo>
                  <a:lnTo>
                    <a:pt x="2833" y="48"/>
                  </a:lnTo>
                  <a:lnTo>
                    <a:pt x="2737" y="192"/>
                  </a:lnTo>
                  <a:lnTo>
                    <a:pt x="2737" y="480"/>
                  </a:lnTo>
                  <a:lnTo>
                    <a:pt x="2785" y="1153"/>
                  </a:lnTo>
                  <a:lnTo>
                    <a:pt x="2930" y="1777"/>
                  </a:lnTo>
                  <a:lnTo>
                    <a:pt x="3026" y="2209"/>
                  </a:lnTo>
                  <a:lnTo>
                    <a:pt x="2737" y="1729"/>
                  </a:lnTo>
                  <a:lnTo>
                    <a:pt x="2257" y="1009"/>
                  </a:lnTo>
                  <a:lnTo>
                    <a:pt x="2017" y="673"/>
                  </a:lnTo>
                  <a:lnTo>
                    <a:pt x="1777" y="432"/>
                  </a:lnTo>
                  <a:lnTo>
                    <a:pt x="1585" y="288"/>
                  </a:lnTo>
                  <a:lnTo>
                    <a:pt x="1537" y="288"/>
                  </a:lnTo>
                  <a:lnTo>
                    <a:pt x="1441" y="336"/>
                  </a:lnTo>
                  <a:lnTo>
                    <a:pt x="1393" y="432"/>
                  </a:lnTo>
                  <a:lnTo>
                    <a:pt x="1393" y="576"/>
                  </a:lnTo>
                  <a:lnTo>
                    <a:pt x="1393" y="865"/>
                  </a:lnTo>
                  <a:lnTo>
                    <a:pt x="1489" y="1249"/>
                  </a:lnTo>
                  <a:lnTo>
                    <a:pt x="1633" y="1633"/>
                  </a:lnTo>
                  <a:lnTo>
                    <a:pt x="1873" y="2305"/>
                  </a:lnTo>
                  <a:lnTo>
                    <a:pt x="2017" y="2642"/>
                  </a:lnTo>
                  <a:lnTo>
                    <a:pt x="1825" y="2353"/>
                  </a:lnTo>
                  <a:lnTo>
                    <a:pt x="1345" y="1825"/>
                  </a:lnTo>
                  <a:lnTo>
                    <a:pt x="1105" y="1537"/>
                  </a:lnTo>
                  <a:lnTo>
                    <a:pt x="864" y="1345"/>
                  </a:lnTo>
                  <a:lnTo>
                    <a:pt x="672" y="1201"/>
                  </a:lnTo>
                  <a:lnTo>
                    <a:pt x="576" y="1201"/>
                  </a:lnTo>
                  <a:lnTo>
                    <a:pt x="528" y="1249"/>
                  </a:lnTo>
                  <a:lnTo>
                    <a:pt x="528" y="1441"/>
                  </a:lnTo>
                  <a:lnTo>
                    <a:pt x="576" y="1681"/>
                  </a:lnTo>
                  <a:lnTo>
                    <a:pt x="720" y="1921"/>
                  </a:lnTo>
                  <a:lnTo>
                    <a:pt x="864" y="2209"/>
                  </a:lnTo>
                  <a:lnTo>
                    <a:pt x="1249" y="2738"/>
                  </a:lnTo>
                  <a:lnTo>
                    <a:pt x="1441" y="3026"/>
                  </a:lnTo>
                  <a:lnTo>
                    <a:pt x="1441" y="3026"/>
                  </a:lnTo>
                  <a:lnTo>
                    <a:pt x="1201" y="2882"/>
                  </a:lnTo>
                  <a:lnTo>
                    <a:pt x="720" y="2594"/>
                  </a:lnTo>
                  <a:lnTo>
                    <a:pt x="480" y="2498"/>
                  </a:lnTo>
                  <a:lnTo>
                    <a:pt x="288" y="2401"/>
                  </a:lnTo>
                  <a:lnTo>
                    <a:pt x="96" y="2401"/>
                  </a:lnTo>
                  <a:lnTo>
                    <a:pt x="48" y="2449"/>
                  </a:lnTo>
                  <a:lnTo>
                    <a:pt x="0" y="2449"/>
                  </a:lnTo>
                  <a:lnTo>
                    <a:pt x="0" y="2546"/>
                  </a:lnTo>
                  <a:lnTo>
                    <a:pt x="48" y="2690"/>
                  </a:lnTo>
                  <a:lnTo>
                    <a:pt x="336" y="3026"/>
                  </a:lnTo>
                  <a:lnTo>
                    <a:pt x="672" y="3410"/>
                  </a:lnTo>
                  <a:lnTo>
                    <a:pt x="1105" y="3794"/>
                  </a:lnTo>
                  <a:lnTo>
                    <a:pt x="1057" y="4034"/>
                  </a:lnTo>
                  <a:lnTo>
                    <a:pt x="1057" y="4274"/>
                  </a:lnTo>
                  <a:lnTo>
                    <a:pt x="1105" y="4515"/>
                  </a:lnTo>
                  <a:lnTo>
                    <a:pt x="1201" y="4755"/>
                  </a:lnTo>
                  <a:lnTo>
                    <a:pt x="1345" y="5043"/>
                  </a:lnTo>
                  <a:lnTo>
                    <a:pt x="1585" y="5283"/>
                  </a:lnTo>
                  <a:lnTo>
                    <a:pt x="1825" y="5475"/>
                  </a:lnTo>
                  <a:lnTo>
                    <a:pt x="2113" y="5619"/>
                  </a:lnTo>
                  <a:lnTo>
                    <a:pt x="2401" y="5667"/>
                  </a:lnTo>
                  <a:lnTo>
                    <a:pt x="2689" y="5715"/>
                  </a:lnTo>
                  <a:lnTo>
                    <a:pt x="3026" y="5667"/>
                  </a:lnTo>
                  <a:lnTo>
                    <a:pt x="3314" y="5571"/>
                  </a:lnTo>
                  <a:lnTo>
                    <a:pt x="4034" y="5235"/>
                  </a:lnTo>
                  <a:lnTo>
                    <a:pt x="4322" y="5091"/>
                  </a:lnTo>
                  <a:lnTo>
                    <a:pt x="4514" y="4947"/>
                  </a:lnTo>
                  <a:lnTo>
                    <a:pt x="4706" y="4707"/>
                  </a:lnTo>
                  <a:lnTo>
                    <a:pt x="4851" y="4515"/>
                  </a:lnTo>
                  <a:lnTo>
                    <a:pt x="4947" y="4226"/>
                  </a:lnTo>
                  <a:lnTo>
                    <a:pt x="4995" y="3986"/>
                  </a:lnTo>
                  <a:lnTo>
                    <a:pt x="4995" y="3698"/>
                  </a:lnTo>
                  <a:lnTo>
                    <a:pt x="4995" y="3410"/>
                  </a:lnTo>
                  <a:lnTo>
                    <a:pt x="5091" y="2930"/>
                  </a:lnTo>
                  <a:lnTo>
                    <a:pt x="5187" y="2257"/>
                  </a:lnTo>
                  <a:lnTo>
                    <a:pt x="5187" y="1921"/>
                  </a:lnTo>
                  <a:lnTo>
                    <a:pt x="5139" y="1633"/>
                  </a:lnTo>
                  <a:lnTo>
                    <a:pt x="5043" y="1489"/>
                  </a:lnTo>
                  <a:lnTo>
                    <a:pt x="4995" y="1441"/>
                  </a:lnTo>
                  <a:lnTo>
                    <a:pt x="4899" y="1393"/>
                  </a:lnTo>
                  <a:lnTo>
                    <a:pt x="4755" y="1393"/>
                  </a:lnTo>
                  <a:lnTo>
                    <a:pt x="4658" y="1489"/>
                  </a:lnTo>
                  <a:lnTo>
                    <a:pt x="4562" y="1585"/>
                  </a:lnTo>
                  <a:lnTo>
                    <a:pt x="4514" y="1729"/>
                  </a:lnTo>
                  <a:lnTo>
                    <a:pt x="4370" y="2065"/>
                  </a:lnTo>
                  <a:lnTo>
                    <a:pt x="4274" y="2401"/>
                  </a:lnTo>
                  <a:lnTo>
                    <a:pt x="4082" y="2305"/>
                  </a:lnTo>
                  <a:lnTo>
                    <a:pt x="3890" y="2209"/>
                  </a:lnTo>
                  <a:lnTo>
                    <a:pt x="3650" y="1585"/>
                  </a:lnTo>
                  <a:lnTo>
                    <a:pt x="3362" y="817"/>
                  </a:lnTo>
                  <a:lnTo>
                    <a:pt x="3218" y="432"/>
                  </a:lnTo>
                  <a:lnTo>
                    <a:pt x="3074" y="192"/>
                  </a:lnTo>
                  <a:lnTo>
                    <a:pt x="2930" y="48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7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extrusionOk="0">
                  <a:moveTo>
                    <a:pt x="4563" y="0"/>
                  </a:move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7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fill="none" extrusionOk="0">
                  <a:moveTo>
                    <a:pt x="1" y="10566"/>
                  </a:move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02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lnTo>
                    <a:pt x="4995" y="0"/>
                  </a:lnTo>
                  <a:lnTo>
                    <a:pt x="4563" y="0"/>
                  </a:ln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7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extrusionOk="0">
                  <a:moveTo>
                    <a:pt x="673" y="0"/>
                  </a:move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7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fill="none" extrusionOk="0">
                  <a:moveTo>
                    <a:pt x="4131" y="1153"/>
                  </a:move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lnTo>
                    <a:pt x="673" y="0"/>
                  </a:lnTo>
                  <a:lnTo>
                    <a:pt x="193" y="48"/>
                  </a:ln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7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7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fill="none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7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7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fill="none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7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extrusionOk="0">
                  <a:moveTo>
                    <a:pt x="2642" y="0"/>
                  </a:move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7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fill="none" extrusionOk="0">
                  <a:moveTo>
                    <a:pt x="193" y="1921"/>
                  </a:move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7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extrusionOk="0">
                  <a:moveTo>
                    <a:pt x="1585" y="0"/>
                  </a:move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7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37" y="961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7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extrusionOk="0">
                  <a:moveTo>
                    <a:pt x="8069" y="1"/>
                  </a:moveTo>
                  <a:lnTo>
                    <a:pt x="7348" y="49"/>
                  </a:lnTo>
                  <a:lnTo>
                    <a:pt x="6628" y="193"/>
                  </a:lnTo>
                  <a:lnTo>
                    <a:pt x="5956" y="385"/>
                  </a:lnTo>
                  <a:lnTo>
                    <a:pt x="5283" y="625"/>
                  </a:lnTo>
                  <a:lnTo>
                    <a:pt x="4659" y="961"/>
                  </a:lnTo>
                  <a:lnTo>
                    <a:pt x="4035" y="1345"/>
                  </a:lnTo>
                  <a:lnTo>
                    <a:pt x="3410" y="1778"/>
                  </a:lnTo>
                  <a:lnTo>
                    <a:pt x="2882" y="2258"/>
                  </a:lnTo>
                  <a:lnTo>
                    <a:pt x="2354" y="2786"/>
                  </a:lnTo>
                  <a:lnTo>
                    <a:pt x="1874" y="3362"/>
                  </a:lnTo>
                  <a:lnTo>
                    <a:pt x="1489" y="3987"/>
                  </a:lnTo>
                  <a:lnTo>
                    <a:pt x="1153" y="4611"/>
                  </a:lnTo>
                  <a:lnTo>
                    <a:pt x="865" y="5283"/>
                  </a:lnTo>
                  <a:lnTo>
                    <a:pt x="433" y="6388"/>
                  </a:lnTo>
                  <a:lnTo>
                    <a:pt x="241" y="7108"/>
                  </a:lnTo>
                  <a:lnTo>
                    <a:pt x="97" y="7781"/>
                  </a:lnTo>
                  <a:lnTo>
                    <a:pt x="1" y="8501"/>
                  </a:lnTo>
                  <a:lnTo>
                    <a:pt x="1" y="9173"/>
                  </a:lnTo>
                  <a:lnTo>
                    <a:pt x="49" y="9894"/>
                  </a:lnTo>
                  <a:lnTo>
                    <a:pt x="193" y="10566"/>
                  </a:lnTo>
                  <a:lnTo>
                    <a:pt x="385" y="11190"/>
                  </a:lnTo>
                  <a:lnTo>
                    <a:pt x="625" y="11815"/>
                  </a:lnTo>
                  <a:lnTo>
                    <a:pt x="961" y="12439"/>
                  </a:lnTo>
                  <a:lnTo>
                    <a:pt x="1345" y="13015"/>
                  </a:lnTo>
                  <a:lnTo>
                    <a:pt x="1778" y="13544"/>
                  </a:lnTo>
                  <a:lnTo>
                    <a:pt x="2258" y="14072"/>
                  </a:lnTo>
                  <a:lnTo>
                    <a:pt x="2786" y="14504"/>
                  </a:lnTo>
                  <a:lnTo>
                    <a:pt x="3362" y="14888"/>
                  </a:lnTo>
                  <a:lnTo>
                    <a:pt x="3987" y="15273"/>
                  </a:lnTo>
                  <a:lnTo>
                    <a:pt x="4659" y="15513"/>
                  </a:lnTo>
                  <a:lnTo>
                    <a:pt x="7493" y="16617"/>
                  </a:lnTo>
                  <a:lnTo>
                    <a:pt x="8213" y="16809"/>
                  </a:lnTo>
                  <a:lnTo>
                    <a:pt x="8933" y="17002"/>
                  </a:lnTo>
                  <a:lnTo>
                    <a:pt x="9702" y="17098"/>
                  </a:lnTo>
                  <a:lnTo>
                    <a:pt x="11239" y="17098"/>
                  </a:lnTo>
                  <a:lnTo>
                    <a:pt x="11959" y="17002"/>
                  </a:lnTo>
                  <a:lnTo>
                    <a:pt x="12679" y="16809"/>
                  </a:lnTo>
                  <a:lnTo>
                    <a:pt x="13400" y="16617"/>
                  </a:lnTo>
                  <a:lnTo>
                    <a:pt x="14072" y="16281"/>
                  </a:lnTo>
                  <a:lnTo>
                    <a:pt x="14648" y="15945"/>
                  </a:lnTo>
                  <a:lnTo>
                    <a:pt x="15177" y="15513"/>
                  </a:lnTo>
                  <a:lnTo>
                    <a:pt x="15657" y="15033"/>
                  </a:lnTo>
                  <a:lnTo>
                    <a:pt x="16041" y="14456"/>
                  </a:lnTo>
                  <a:lnTo>
                    <a:pt x="16233" y="14168"/>
                  </a:lnTo>
                  <a:lnTo>
                    <a:pt x="16377" y="13832"/>
                  </a:lnTo>
                  <a:lnTo>
                    <a:pt x="16473" y="13496"/>
                  </a:lnTo>
                  <a:lnTo>
                    <a:pt x="16569" y="13160"/>
                  </a:lnTo>
                  <a:lnTo>
                    <a:pt x="16617" y="12775"/>
                  </a:lnTo>
                  <a:lnTo>
                    <a:pt x="16665" y="12391"/>
                  </a:lnTo>
                  <a:lnTo>
                    <a:pt x="17050" y="11287"/>
                  </a:lnTo>
                  <a:lnTo>
                    <a:pt x="17290" y="10566"/>
                  </a:lnTo>
                  <a:lnTo>
                    <a:pt x="17482" y="9846"/>
                  </a:lnTo>
                  <a:lnTo>
                    <a:pt x="17626" y="9173"/>
                  </a:lnTo>
                  <a:lnTo>
                    <a:pt x="17722" y="8453"/>
                  </a:lnTo>
                  <a:lnTo>
                    <a:pt x="17818" y="7733"/>
                  </a:lnTo>
                  <a:lnTo>
                    <a:pt x="17770" y="7012"/>
                  </a:lnTo>
                  <a:lnTo>
                    <a:pt x="17722" y="6340"/>
                  </a:lnTo>
                  <a:lnTo>
                    <a:pt x="17578" y="5668"/>
                  </a:lnTo>
                  <a:lnTo>
                    <a:pt x="17386" y="5043"/>
                  </a:lnTo>
                  <a:lnTo>
                    <a:pt x="17098" y="4419"/>
                  </a:lnTo>
                  <a:lnTo>
                    <a:pt x="16761" y="3891"/>
                  </a:lnTo>
                  <a:lnTo>
                    <a:pt x="16281" y="3362"/>
                  </a:lnTo>
                  <a:lnTo>
                    <a:pt x="15753" y="2882"/>
                  </a:lnTo>
                  <a:lnTo>
                    <a:pt x="15177" y="2498"/>
                  </a:lnTo>
                  <a:lnTo>
                    <a:pt x="14456" y="2162"/>
                  </a:lnTo>
                  <a:lnTo>
                    <a:pt x="13640" y="1922"/>
                  </a:lnTo>
                  <a:lnTo>
                    <a:pt x="10182" y="385"/>
                  </a:lnTo>
                  <a:lnTo>
                    <a:pt x="9462" y="145"/>
                  </a:lnTo>
                  <a:lnTo>
                    <a:pt x="8789" y="49"/>
                  </a:lnTo>
                  <a:lnTo>
                    <a:pt x="806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7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fill="none" extrusionOk="0">
                  <a:moveTo>
                    <a:pt x="10182" y="385"/>
                  </a:moveTo>
                  <a:lnTo>
                    <a:pt x="13640" y="1922"/>
                  </a:lnTo>
                  <a:lnTo>
                    <a:pt x="13640" y="1922"/>
                  </a:lnTo>
                  <a:lnTo>
                    <a:pt x="14456" y="2162"/>
                  </a:lnTo>
                  <a:lnTo>
                    <a:pt x="15177" y="2498"/>
                  </a:lnTo>
                  <a:lnTo>
                    <a:pt x="15753" y="2882"/>
                  </a:lnTo>
                  <a:lnTo>
                    <a:pt x="16281" y="3362"/>
                  </a:lnTo>
                  <a:lnTo>
                    <a:pt x="16761" y="3891"/>
                  </a:lnTo>
                  <a:lnTo>
                    <a:pt x="17098" y="4419"/>
                  </a:lnTo>
                  <a:lnTo>
                    <a:pt x="17386" y="5043"/>
                  </a:lnTo>
                  <a:lnTo>
                    <a:pt x="17578" y="5668"/>
                  </a:lnTo>
                  <a:lnTo>
                    <a:pt x="17722" y="6340"/>
                  </a:lnTo>
                  <a:lnTo>
                    <a:pt x="17770" y="7012"/>
                  </a:lnTo>
                  <a:lnTo>
                    <a:pt x="17818" y="7733"/>
                  </a:lnTo>
                  <a:lnTo>
                    <a:pt x="17722" y="8453"/>
                  </a:lnTo>
                  <a:lnTo>
                    <a:pt x="17626" y="9173"/>
                  </a:lnTo>
                  <a:lnTo>
                    <a:pt x="17482" y="9846"/>
                  </a:lnTo>
                  <a:lnTo>
                    <a:pt x="17290" y="10566"/>
                  </a:lnTo>
                  <a:lnTo>
                    <a:pt x="17050" y="11287"/>
                  </a:lnTo>
                  <a:lnTo>
                    <a:pt x="16665" y="12391"/>
                  </a:lnTo>
                  <a:lnTo>
                    <a:pt x="16665" y="12391"/>
                  </a:lnTo>
                  <a:lnTo>
                    <a:pt x="16617" y="12775"/>
                  </a:lnTo>
                  <a:lnTo>
                    <a:pt x="16569" y="13160"/>
                  </a:lnTo>
                  <a:lnTo>
                    <a:pt x="16473" y="13496"/>
                  </a:lnTo>
                  <a:lnTo>
                    <a:pt x="16377" y="13832"/>
                  </a:lnTo>
                  <a:lnTo>
                    <a:pt x="16233" y="14168"/>
                  </a:lnTo>
                  <a:lnTo>
                    <a:pt x="16041" y="14456"/>
                  </a:lnTo>
                  <a:lnTo>
                    <a:pt x="15657" y="15033"/>
                  </a:lnTo>
                  <a:lnTo>
                    <a:pt x="15177" y="15513"/>
                  </a:lnTo>
                  <a:lnTo>
                    <a:pt x="14648" y="15945"/>
                  </a:lnTo>
                  <a:lnTo>
                    <a:pt x="14072" y="16281"/>
                  </a:lnTo>
                  <a:lnTo>
                    <a:pt x="13400" y="16617"/>
                  </a:lnTo>
                  <a:lnTo>
                    <a:pt x="12679" y="16809"/>
                  </a:lnTo>
                  <a:lnTo>
                    <a:pt x="11959" y="17002"/>
                  </a:lnTo>
                  <a:lnTo>
                    <a:pt x="11239" y="17098"/>
                  </a:lnTo>
                  <a:lnTo>
                    <a:pt x="10470" y="17098"/>
                  </a:lnTo>
                  <a:lnTo>
                    <a:pt x="9702" y="17098"/>
                  </a:lnTo>
                  <a:lnTo>
                    <a:pt x="8933" y="17002"/>
                  </a:lnTo>
                  <a:lnTo>
                    <a:pt x="8213" y="16809"/>
                  </a:lnTo>
                  <a:lnTo>
                    <a:pt x="7493" y="16617"/>
                  </a:lnTo>
                  <a:lnTo>
                    <a:pt x="4659" y="15513"/>
                  </a:lnTo>
                  <a:lnTo>
                    <a:pt x="4659" y="15513"/>
                  </a:lnTo>
                  <a:lnTo>
                    <a:pt x="3987" y="15273"/>
                  </a:lnTo>
                  <a:lnTo>
                    <a:pt x="3362" y="14888"/>
                  </a:lnTo>
                  <a:lnTo>
                    <a:pt x="2786" y="14504"/>
                  </a:lnTo>
                  <a:lnTo>
                    <a:pt x="2258" y="14072"/>
                  </a:lnTo>
                  <a:lnTo>
                    <a:pt x="1778" y="13544"/>
                  </a:lnTo>
                  <a:lnTo>
                    <a:pt x="1345" y="13015"/>
                  </a:lnTo>
                  <a:lnTo>
                    <a:pt x="961" y="12439"/>
                  </a:lnTo>
                  <a:lnTo>
                    <a:pt x="625" y="11815"/>
                  </a:lnTo>
                  <a:lnTo>
                    <a:pt x="385" y="11190"/>
                  </a:lnTo>
                  <a:lnTo>
                    <a:pt x="193" y="10566"/>
                  </a:lnTo>
                  <a:lnTo>
                    <a:pt x="49" y="9894"/>
                  </a:lnTo>
                  <a:lnTo>
                    <a:pt x="1" y="9173"/>
                  </a:lnTo>
                  <a:lnTo>
                    <a:pt x="1" y="8501"/>
                  </a:lnTo>
                  <a:lnTo>
                    <a:pt x="97" y="7781"/>
                  </a:lnTo>
                  <a:lnTo>
                    <a:pt x="241" y="7108"/>
                  </a:lnTo>
                  <a:lnTo>
                    <a:pt x="433" y="6388"/>
                  </a:lnTo>
                  <a:lnTo>
                    <a:pt x="865" y="5283"/>
                  </a:lnTo>
                  <a:lnTo>
                    <a:pt x="865" y="5283"/>
                  </a:lnTo>
                  <a:lnTo>
                    <a:pt x="1153" y="4611"/>
                  </a:lnTo>
                  <a:lnTo>
                    <a:pt x="1489" y="3987"/>
                  </a:lnTo>
                  <a:lnTo>
                    <a:pt x="1874" y="3362"/>
                  </a:lnTo>
                  <a:lnTo>
                    <a:pt x="2354" y="2786"/>
                  </a:lnTo>
                  <a:lnTo>
                    <a:pt x="2882" y="2258"/>
                  </a:lnTo>
                  <a:lnTo>
                    <a:pt x="3410" y="1778"/>
                  </a:lnTo>
                  <a:lnTo>
                    <a:pt x="4035" y="1345"/>
                  </a:lnTo>
                  <a:lnTo>
                    <a:pt x="4659" y="961"/>
                  </a:lnTo>
                  <a:lnTo>
                    <a:pt x="5283" y="625"/>
                  </a:lnTo>
                  <a:lnTo>
                    <a:pt x="5956" y="385"/>
                  </a:lnTo>
                  <a:lnTo>
                    <a:pt x="6628" y="193"/>
                  </a:lnTo>
                  <a:lnTo>
                    <a:pt x="7348" y="49"/>
                  </a:lnTo>
                  <a:lnTo>
                    <a:pt x="8069" y="1"/>
                  </a:lnTo>
                  <a:lnTo>
                    <a:pt x="8789" y="49"/>
                  </a:lnTo>
                  <a:lnTo>
                    <a:pt x="9462" y="145"/>
                  </a:lnTo>
                  <a:lnTo>
                    <a:pt x="10182" y="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76"/>
            <p:cNvSpPr/>
            <p:nvPr/>
          </p:nvSpPr>
          <p:spPr>
            <a:xfrm>
              <a:off x="6865600" y="3796375"/>
              <a:ext cx="94875" cy="111675"/>
            </a:xfrm>
            <a:custGeom>
              <a:avLst/>
              <a:gdLst/>
              <a:ahLst/>
              <a:cxnLst/>
              <a:rect l="l" t="t" r="r" b="b"/>
              <a:pathLst>
                <a:path w="3795" h="4467" extrusionOk="0">
                  <a:moveTo>
                    <a:pt x="1729" y="0"/>
                  </a:moveTo>
                  <a:lnTo>
                    <a:pt x="1393" y="96"/>
                  </a:lnTo>
                  <a:lnTo>
                    <a:pt x="1105" y="240"/>
                  </a:lnTo>
                  <a:lnTo>
                    <a:pt x="817" y="432"/>
                  </a:lnTo>
                  <a:lnTo>
                    <a:pt x="576" y="673"/>
                  </a:lnTo>
                  <a:lnTo>
                    <a:pt x="384" y="961"/>
                  </a:lnTo>
                  <a:lnTo>
                    <a:pt x="288" y="1297"/>
                  </a:lnTo>
                  <a:lnTo>
                    <a:pt x="48" y="2257"/>
                  </a:lnTo>
                  <a:lnTo>
                    <a:pt x="0" y="2594"/>
                  </a:lnTo>
                  <a:lnTo>
                    <a:pt x="0" y="2930"/>
                  </a:lnTo>
                  <a:lnTo>
                    <a:pt x="96" y="3266"/>
                  </a:lnTo>
                  <a:lnTo>
                    <a:pt x="240" y="3602"/>
                  </a:lnTo>
                  <a:lnTo>
                    <a:pt x="432" y="3890"/>
                  </a:lnTo>
                  <a:lnTo>
                    <a:pt x="673" y="4130"/>
                  </a:lnTo>
                  <a:lnTo>
                    <a:pt x="1009" y="4274"/>
                  </a:lnTo>
                  <a:lnTo>
                    <a:pt x="1345" y="4419"/>
                  </a:lnTo>
                  <a:lnTo>
                    <a:pt x="1681" y="4467"/>
                  </a:lnTo>
                  <a:lnTo>
                    <a:pt x="2017" y="4467"/>
                  </a:lnTo>
                  <a:lnTo>
                    <a:pt x="2353" y="4370"/>
                  </a:lnTo>
                  <a:lnTo>
                    <a:pt x="2690" y="4226"/>
                  </a:lnTo>
                  <a:lnTo>
                    <a:pt x="2978" y="4034"/>
                  </a:lnTo>
                  <a:lnTo>
                    <a:pt x="3218" y="3794"/>
                  </a:lnTo>
                  <a:lnTo>
                    <a:pt x="3362" y="3458"/>
                  </a:lnTo>
                  <a:lnTo>
                    <a:pt x="3506" y="3122"/>
                  </a:lnTo>
                  <a:lnTo>
                    <a:pt x="3746" y="2209"/>
                  </a:lnTo>
                  <a:lnTo>
                    <a:pt x="3794" y="1873"/>
                  </a:lnTo>
                  <a:lnTo>
                    <a:pt x="3794" y="1489"/>
                  </a:lnTo>
                  <a:lnTo>
                    <a:pt x="3698" y="1153"/>
                  </a:lnTo>
                  <a:lnTo>
                    <a:pt x="3554" y="865"/>
                  </a:lnTo>
                  <a:lnTo>
                    <a:pt x="3362" y="577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49" y="48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76"/>
            <p:cNvSpPr/>
            <p:nvPr/>
          </p:nvSpPr>
          <p:spPr>
            <a:xfrm>
              <a:off x="6865600" y="3801175"/>
              <a:ext cx="69650" cy="96075"/>
            </a:xfrm>
            <a:custGeom>
              <a:avLst/>
              <a:gdLst/>
              <a:ahLst/>
              <a:cxnLst/>
              <a:rect l="l" t="t" r="r" b="b"/>
              <a:pathLst>
                <a:path w="2786" h="3843" extrusionOk="0">
                  <a:moveTo>
                    <a:pt x="1201" y="0"/>
                  </a:moveTo>
                  <a:lnTo>
                    <a:pt x="913" y="192"/>
                  </a:lnTo>
                  <a:lnTo>
                    <a:pt x="625" y="433"/>
                  </a:lnTo>
                  <a:lnTo>
                    <a:pt x="432" y="769"/>
                  </a:lnTo>
                  <a:lnTo>
                    <a:pt x="288" y="1105"/>
                  </a:lnTo>
                  <a:lnTo>
                    <a:pt x="48" y="2065"/>
                  </a:lnTo>
                  <a:lnTo>
                    <a:pt x="0" y="2257"/>
                  </a:lnTo>
                  <a:lnTo>
                    <a:pt x="0" y="2498"/>
                  </a:lnTo>
                  <a:lnTo>
                    <a:pt x="48" y="2930"/>
                  </a:lnTo>
                  <a:lnTo>
                    <a:pt x="192" y="3362"/>
                  </a:lnTo>
                  <a:lnTo>
                    <a:pt x="480" y="3698"/>
                  </a:lnTo>
                  <a:lnTo>
                    <a:pt x="673" y="3794"/>
                  </a:lnTo>
                  <a:lnTo>
                    <a:pt x="1009" y="3842"/>
                  </a:lnTo>
                  <a:lnTo>
                    <a:pt x="1297" y="3794"/>
                  </a:lnTo>
                  <a:lnTo>
                    <a:pt x="1633" y="3698"/>
                  </a:lnTo>
                  <a:lnTo>
                    <a:pt x="1921" y="3506"/>
                  </a:lnTo>
                  <a:lnTo>
                    <a:pt x="2161" y="3266"/>
                  </a:lnTo>
                  <a:lnTo>
                    <a:pt x="2401" y="2978"/>
                  </a:lnTo>
                  <a:lnTo>
                    <a:pt x="2546" y="2690"/>
                  </a:lnTo>
                  <a:lnTo>
                    <a:pt x="2690" y="2306"/>
                  </a:lnTo>
                  <a:lnTo>
                    <a:pt x="2786" y="1921"/>
                  </a:lnTo>
                  <a:lnTo>
                    <a:pt x="2786" y="1537"/>
                  </a:lnTo>
                  <a:lnTo>
                    <a:pt x="2690" y="1153"/>
                  </a:lnTo>
                  <a:lnTo>
                    <a:pt x="2594" y="865"/>
                  </a:lnTo>
                  <a:lnTo>
                    <a:pt x="2449" y="577"/>
                  </a:lnTo>
                  <a:lnTo>
                    <a:pt x="2209" y="336"/>
                  </a:lnTo>
                  <a:lnTo>
                    <a:pt x="1969" y="144"/>
                  </a:lnTo>
                  <a:lnTo>
                    <a:pt x="1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7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extrusionOk="0">
                  <a:moveTo>
                    <a:pt x="1874" y="0"/>
                  </a:move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2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7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fill="none" extrusionOk="0">
                  <a:moveTo>
                    <a:pt x="1249" y="4370"/>
                  </a:moveTo>
                  <a:lnTo>
                    <a:pt x="1249" y="4370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210" y="0"/>
                  </a:lnTo>
                  <a:lnTo>
                    <a:pt x="1874" y="0"/>
                  </a:ln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76"/>
            <p:cNvSpPr/>
            <p:nvPr/>
          </p:nvSpPr>
          <p:spPr>
            <a:xfrm>
              <a:off x="6699900" y="3750750"/>
              <a:ext cx="70875" cy="96075"/>
            </a:xfrm>
            <a:custGeom>
              <a:avLst/>
              <a:gdLst/>
              <a:ahLst/>
              <a:cxnLst/>
              <a:rect l="l" t="t" r="r" b="b"/>
              <a:pathLst>
                <a:path w="2835" h="3843" extrusionOk="0">
                  <a:moveTo>
                    <a:pt x="1297" y="0"/>
                  </a:moveTo>
                  <a:lnTo>
                    <a:pt x="1009" y="192"/>
                  </a:lnTo>
                  <a:lnTo>
                    <a:pt x="721" y="432"/>
                  </a:lnTo>
                  <a:lnTo>
                    <a:pt x="481" y="721"/>
                  </a:lnTo>
                  <a:lnTo>
                    <a:pt x="337" y="1105"/>
                  </a:lnTo>
                  <a:lnTo>
                    <a:pt x="49" y="2017"/>
                  </a:lnTo>
                  <a:lnTo>
                    <a:pt x="1" y="2209"/>
                  </a:lnTo>
                  <a:lnTo>
                    <a:pt x="1" y="2450"/>
                  </a:lnTo>
                  <a:lnTo>
                    <a:pt x="49" y="2882"/>
                  </a:lnTo>
                  <a:lnTo>
                    <a:pt x="193" y="3314"/>
                  </a:lnTo>
                  <a:lnTo>
                    <a:pt x="433" y="3698"/>
                  </a:lnTo>
                  <a:lnTo>
                    <a:pt x="625" y="3746"/>
                  </a:lnTo>
                  <a:lnTo>
                    <a:pt x="961" y="3842"/>
                  </a:lnTo>
                  <a:lnTo>
                    <a:pt x="1249" y="3794"/>
                  </a:lnTo>
                  <a:lnTo>
                    <a:pt x="1586" y="3698"/>
                  </a:lnTo>
                  <a:lnTo>
                    <a:pt x="1874" y="3554"/>
                  </a:lnTo>
                  <a:lnTo>
                    <a:pt x="2114" y="3314"/>
                  </a:lnTo>
                  <a:lnTo>
                    <a:pt x="2354" y="3074"/>
                  </a:lnTo>
                  <a:lnTo>
                    <a:pt x="2546" y="2738"/>
                  </a:lnTo>
                  <a:lnTo>
                    <a:pt x="2690" y="2353"/>
                  </a:lnTo>
                  <a:lnTo>
                    <a:pt x="2786" y="1969"/>
                  </a:lnTo>
                  <a:lnTo>
                    <a:pt x="2834" y="1585"/>
                  </a:lnTo>
                  <a:lnTo>
                    <a:pt x="2786" y="1249"/>
                  </a:lnTo>
                  <a:lnTo>
                    <a:pt x="2690" y="913"/>
                  </a:lnTo>
                  <a:lnTo>
                    <a:pt x="2498" y="625"/>
                  </a:lnTo>
                  <a:lnTo>
                    <a:pt x="2306" y="384"/>
                  </a:lnTo>
                  <a:lnTo>
                    <a:pt x="2066" y="192"/>
                  </a:lnTo>
                  <a:lnTo>
                    <a:pt x="1778" y="48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7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extrusionOk="0">
                  <a:moveTo>
                    <a:pt x="2642" y="0"/>
                  </a:move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7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fill="none" extrusionOk="0">
                  <a:moveTo>
                    <a:pt x="192" y="1969"/>
                  </a:move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7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extrusionOk="0">
                  <a:moveTo>
                    <a:pt x="1442" y="1"/>
                  </a:move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7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fill="none" extrusionOk="0">
                  <a:moveTo>
                    <a:pt x="1682" y="1"/>
                  </a:moveTo>
                  <a:lnTo>
                    <a:pt x="1682" y="1"/>
                  </a:lnTo>
                  <a:lnTo>
                    <a:pt x="1442" y="1"/>
                  </a:ln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7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extrusionOk="0">
                  <a:moveTo>
                    <a:pt x="9078" y="1"/>
                  </a:move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7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fill="none" extrusionOk="0">
                  <a:moveTo>
                    <a:pt x="19883" y="4803"/>
                  </a:move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lnTo>
                    <a:pt x="9078" y="1"/>
                  </a:ln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7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extrusionOk="0">
                  <a:moveTo>
                    <a:pt x="1586" y="0"/>
                  </a:move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7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fill="none" extrusionOk="0">
                  <a:moveTo>
                    <a:pt x="2018" y="0"/>
                  </a:moveTo>
                  <a:lnTo>
                    <a:pt x="2018" y="0"/>
                  </a:lnTo>
                  <a:lnTo>
                    <a:pt x="1586" y="0"/>
                  </a:ln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lnTo>
                    <a:pt x="20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7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extrusionOk="0">
                  <a:moveTo>
                    <a:pt x="1153" y="0"/>
                  </a:move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7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fill="none" extrusionOk="0">
                  <a:moveTo>
                    <a:pt x="1441" y="0"/>
                  </a:moveTo>
                  <a:lnTo>
                    <a:pt x="1441" y="0"/>
                  </a:lnTo>
                  <a:lnTo>
                    <a:pt x="1153" y="0"/>
                  </a:ln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625" y="1153"/>
                  </a:lnTo>
                  <a:lnTo>
                    <a:pt x="62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lnTo>
                    <a:pt x="14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7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extrusionOk="0">
                  <a:moveTo>
                    <a:pt x="288" y="0"/>
                  </a:move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7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7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extrusionOk="0">
                  <a:moveTo>
                    <a:pt x="192" y="1"/>
                  </a:move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7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fill="none" extrusionOk="0">
                  <a:moveTo>
                    <a:pt x="289" y="1"/>
                  </a:moveTo>
                  <a:lnTo>
                    <a:pt x="289" y="1"/>
                  </a:lnTo>
                  <a:lnTo>
                    <a:pt x="192" y="1"/>
                  </a:ln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lnTo>
                    <a:pt x="385" y="1"/>
                  </a:lnTo>
                  <a:lnTo>
                    <a:pt x="2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76"/>
            <p:cNvSpPr/>
            <p:nvPr/>
          </p:nvSpPr>
          <p:spPr>
            <a:xfrm>
              <a:off x="7085300" y="3928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76"/>
            <p:cNvSpPr/>
            <p:nvPr/>
          </p:nvSpPr>
          <p:spPr>
            <a:xfrm>
              <a:off x="7094900" y="392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7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extrusionOk="0">
                  <a:moveTo>
                    <a:pt x="1201" y="0"/>
                  </a:moveTo>
                  <a:lnTo>
                    <a:pt x="913" y="48"/>
                  </a:lnTo>
                  <a:lnTo>
                    <a:pt x="721" y="144"/>
                  </a:lnTo>
                  <a:lnTo>
                    <a:pt x="481" y="288"/>
                  </a:lnTo>
                  <a:lnTo>
                    <a:pt x="337" y="480"/>
                  </a:lnTo>
                  <a:lnTo>
                    <a:pt x="193" y="720"/>
                  </a:lnTo>
                  <a:lnTo>
                    <a:pt x="97" y="1009"/>
                  </a:lnTo>
                  <a:lnTo>
                    <a:pt x="0" y="1297"/>
                  </a:lnTo>
                  <a:lnTo>
                    <a:pt x="0" y="1585"/>
                  </a:lnTo>
                  <a:lnTo>
                    <a:pt x="49" y="1873"/>
                  </a:lnTo>
                  <a:lnTo>
                    <a:pt x="145" y="2161"/>
                  </a:lnTo>
                  <a:lnTo>
                    <a:pt x="241" y="2497"/>
                  </a:lnTo>
                  <a:lnTo>
                    <a:pt x="481" y="2737"/>
                  </a:lnTo>
                  <a:lnTo>
                    <a:pt x="721" y="3026"/>
                  </a:lnTo>
                  <a:lnTo>
                    <a:pt x="1057" y="3266"/>
                  </a:lnTo>
                  <a:lnTo>
                    <a:pt x="1441" y="3458"/>
                  </a:lnTo>
                  <a:lnTo>
                    <a:pt x="1873" y="3602"/>
                  </a:lnTo>
                  <a:lnTo>
                    <a:pt x="2546" y="3698"/>
                  </a:lnTo>
                  <a:lnTo>
                    <a:pt x="3170" y="3746"/>
                  </a:lnTo>
                  <a:lnTo>
                    <a:pt x="3698" y="3746"/>
                  </a:lnTo>
                  <a:lnTo>
                    <a:pt x="4131" y="3650"/>
                  </a:lnTo>
                  <a:lnTo>
                    <a:pt x="4515" y="3458"/>
                  </a:lnTo>
                  <a:lnTo>
                    <a:pt x="4851" y="3266"/>
                  </a:lnTo>
                  <a:lnTo>
                    <a:pt x="5139" y="3026"/>
                  </a:lnTo>
                  <a:lnTo>
                    <a:pt x="5331" y="2786"/>
                  </a:lnTo>
                  <a:lnTo>
                    <a:pt x="5475" y="2497"/>
                  </a:lnTo>
                  <a:lnTo>
                    <a:pt x="5619" y="2161"/>
                  </a:lnTo>
                  <a:lnTo>
                    <a:pt x="5667" y="1873"/>
                  </a:lnTo>
                  <a:lnTo>
                    <a:pt x="5667" y="1585"/>
                  </a:lnTo>
                  <a:lnTo>
                    <a:pt x="5667" y="1345"/>
                  </a:lnTo>
                  <a:lnTo>
                    <a:pt x="5571" y="1105"/>
                  </a:lnTo>
                  <a:lnTo>
                    <a:pt x="5475" y="864"/>
                  </a:lnTo>
                  <a:lnTo>
                    <a:pt x="5379" y="720"/>
                  </a:lnTo>
                  <a:lnTo>
                    <a:pt x="5091" y="528"/>
                  </a:lnTo>
                  <a:lnTo>
                    <a:pt x="4803" y="480"/>
                  </a:lnTo>
                  <a:lnTo>
                    <a:pt x="4515" y="480"/>
                  </a:lnTo>
                  <a:lnTo>
                    <a:pt x="4227" y="576"/>
                  </a:lnTo>
                  <a:lnTo>
                    <a:pt x="3746" y="816"/>
                  </a:lnTo>
                  <a:lnTo>
                    <a:pt x="3506" y="913"/>
                  </a:lnTo>
                  <a:lnTo>
                    <a:pt x="3266" y="1009"/>
                  </a:lnTo>
                  <a:lnTo>
                    <a:pt x="3074" y="961"/>
                  </a:lnTo>
                  <a:lnTo>
                    <a:pt x="2882" y="864"/>
                  </a:lnTo>
                  <a:lnTo>
                    <a:pt x="2546" y="480"/>
                  </a:lnTo>
                  <a:lnTo>
                    <a:pt x="2306" y="336"/>
                  </a:lnTo>
                  <a:lnTo>
                    <a:pt x="2066" y="144"/>
                  </a:lnTo>
                  <a:lnTo>
                    <a:pt x="1681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7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1681" y="48"/>
                  </a:lnTo>
                  <a:lnTo>
                    <a:pt x="2066" y="144"/>
                  </a:lnTo>
                  <a:lnTo>
                    <a:pt x="2306" y="336"/>
                  </a:lnTo>
                  <a:lnTo>
                    <a:pt x="2546" y="480"/>
                  </a:lnTo>
                  <a:lnTo>
                    <a:pt x="2546" y="480"/>
                  </a:lnTo>
                  <a:lnTo>
                    <a:pt x="2882" y="864"/>
                  </a:lnTo>
                  <a:lnTo>
                    <a:pt x="3074" y="961"/>
                  </a:lnTo>
                  <a:lnTo>
                    <a:pt x="3266" y="1009"/>
                  </a:lnTo>
                  <a:lnTo>
                    <a:pt x="3266" y="1009"/>
                  </a:lnTo>
                  <a:lnTo>
                    <a:pt x="3506" y="913"/>
                  </a:lnTo>
                  <a:lnTo>
                    <a:pt x="3746" y="816"/>
                  </a:lnTo>
                  <a:lnTo>
                    <a:pt x="4227" y="576"/>
                  </a:lnTo>
                  <a:lnTo>
                    <a:pt x="4515" y="480"/>
                  </a:lnTo>
                  <a:lnTo>
                    <a:pt x="4803" y="480"/>
                  </a:lnTo>
                  <a:lnTo>
                    <a:pt x="5091" y="528"/>
                  </a:lnTo>
                  <a:lnTo>
                    <a:pt x="5379" y="720"/>
                  </a:lnTo>
                  <a:lnTo>
                    <a:pt x="5379" y="720"/>
                  </a:lnTo>
                  <a:lnTo>
                    <a:pt x="5475" y="864"/>
                  </a:lnTo>
                  <a:lnTo>
                    <a:pt x="5571" y="1105"/>
                  </a:lnTo>
                  <a:lnTo>
                    <a:pt x="5667" y="1345"/>
                  </a:lnTo>
                  <a:lnTo>
                    <a:pt x="5667" y="1585"/>
                  </a:lnTo>
                  <a:lnTo>
                    <a:pt x="5667" y="1873"/>
                  </a:lnTo>
                  <a:lnTo>
                    <a:pt x="5619" y="2161"/>
                  </a:lnTo>
                  <a:lnTo>
                    <a:pt x="5475" y="2497"/>
                  </a:lnTo>
                  <a:lnTo>
                    <a:pt x="5331" y="2786"/>
                  </a:lnTo>
                  <a:lnTo>
                    <a:pt x="5139" y="3026"/>
                  </a:lnTo>
                  <a:lnTo>
                    <a:pt x="4851" y="3266"/>
                  </a:lnTo>
                  <a:lnTo>
                    <a:pt x="4515" y="3458"/>
                  </a:lnTo>
                  <a:lnTo>
                    <a:pt x="4131" y="3650"/>
                  </a:lnTo>
                  <a:lnTo>
                    <a:pt x="3698" y="3746"/>
                  </a:lnTo>
                  <a:lnTo>
                    <a:pt x="3170" y="3746"/>
                  </a:lnTo>
                  <a:lnTo>
                    <a:pt x="2546" y="3698"/>
                  </a:lnTo>
                  <a:lnTo>
                    <a:pt x="1873" y="3602"/>
                  </a:lnTo>
                  <a:lnTo>
                    <a:pt x="1873" y="3602"/>
                  </a:lnTo>
                  <a:lnTo>
                    <a:pt x="1441" y="3458"/>
                  </a:lnTo>
                  <a:lnTo>
                    <a:pt x="1057" y="3266"/>
                  </a:lnTo>
                  <a:lnTo>
                    <a:pt x="721" y="3026"/>
                  </a:lnTo>
                  <a:lnTo>
                    <a:pt x="481" y="2737"/>
                  </a:lnTo>
                  <a:lnTo>
                    <a:pt x="241" y="2497"/>
                  </a:lnTo>
                  <a:lnTo>
                    <a:pt x="145" y="2161"/>
                  </a:lnTo>
                  <a:lnTo>
                    <a:pt x="49" y="1873"/>
                  </a:lnTo>
                  <a:lnTo>
                    <a:pt x="0" y="1585"/>
                  </a:lnTo>
                  <a:lnTo>
                    <a:pt x="0" y="1297"/>
                  </a:lnTo>
                  <a:lnTo>
                    <a:pt x="97" y="1009"/>
                  </a:lnTo>
                  <a:lnTo>
                    <a:pt x="193" y="720"/>
                  </a:lnTo>
                  <a:lnTo>
                    <a:pt x="337" y="480"/>
                  </a:lnTo>
                  <a:lnTo>
                    <a:pt x="481" y="288"/>
                  </a:lnTo>
                  <a:lnTo>
                    <a:pt x="721" y="144"/>
                  </a:lnTo>
                  <a:lnTo>
                    <a:pt x="91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7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extrusionOk="0">
                  <a:moveTo>
                    <a:pt x="3314" y="1"/>
                  </a:move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7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fill="none" extrusionOk="0">
                  <a:moveTo>
                    <a:pt x="4562" y="241"/>
                  </a:move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lnTo>
                    <a:pt x="3314" y="1"/>
                  </a:ln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113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76"/>
            <p:cNvSpPr/>
            <p:nvPr/>
          </p:nvSpPr>
          <p:spPr>
            <a:xfrm>
              <a:off x="6753925" y="3884025"/>
              <a:ext cx="121300" cy="49250"/>
            </a:xfrm>
            <a:custGeom>
              <a:avLst/>
              <a:gdLst/>
              <a:ahLst/>
              <a:cxnLst/>
              <a:rect l="l" t="t" r="r" b="b"/>
              <a:pathLst>
                <a:path w="4852" h="1970" extrusionOk="0">
                  <a:moveTo>
                    <a:pt x="529" y="0"/>
                  </a:moveTo>
                  <a:lnTo>
                    <a:pt x="241" y="48"/>
                  </a:lnTo>
                  <a:lnTo>
                    <a:pt x="1" y="192"/>
                  </a:lnTo>
                  <a:lnTo>
                    <a:pt x="145" y="528"/>
                  </a:lnTo>
                  <a:lnTo>
                    <a:pt x="337" y="864"/>
                  </a:lnTo>
                  <a:lnTo>
                    <a:pt x="577" y="1153"/>
                  </a:lnTo>
                  <a:lnTo>
                    <a:pt x="865" y="1441"/>
                  </a:lnTo>
                  <a:lnTo>
                    <a:pt x="1201" y="1633"/>
                  </a:lnTo>
                  <a:lnTo>
                    <a:pt x="1634" y="1825"/>
                  </a:lnTo>
                  <a:lnTo>
                    <a:pt x="2066" y="1921"/>
                  </a:lnTo>
                  <a:lnTo>
                    <a:pt x="2498" y="1969"/>
                  </a:lnTo>
                  <a:lnTo>
                    <a:pt x="2882" y="1969"/>
                  </a:lnTo>
                  <a:lnTo>
                    <a:pt x="3219" y="1921"/>
                  </a:lnTo>
                  <a:lnTo>
                    <a:pt x="3555" y="1825"/>
                  </a:lnTo>
                  <a:lnTo>
                    <a:pt x="3843" y="1681"/>
                  </a:lnTo>
                  <a:lnTo>
                    <a:pt x="4131" y="1537"/>
                  </a:lnTo>
                  <a:lnTo>
                    <a:pt x="4419" y="1345"/>
                  </a:lnTo>
                  <a:lnTo>
                    <a:pt x="4659" y="1153"/>
                  </a:lnTo>
                  <a:lnTo>
                    <a:pt x="4851" y="913"/>
                  </a:lnTo>
                  <a:lnTo>
                    <a:pt x="4707" y="720"/>
                  </a:lnTo>
                  <a:lnTo>
                    <a:pt x="4419" y="528"/>
                  </a:lnTo>
                  <a:lnTo>
                    <a:pt x="4131" y="480"/>
                  </a:lnTo>
                  <a:lnTo>
                    <a:pt x="3843" y="480"/>
                  </a:lnTo>
                  <a:lnTo>
                    <a:pt x="3555" y="576"/>
                  </a:lnTo>
                  <a:lnTo>
                    <a:pt x="3074" y="816"/>
                  </a:lnTo>
                  <a:lnTo>
                    <a:pt x="2834" y="913"/>
                  </a:lnTo>
                  <a:lnTo>
                    <a:pt x="2594" y="1009"/>
                  </a:lnTo>
                  <a:lnTo>
                    <a:pt x="2402" y="961"/>
                  </a:lnTo>
                  <a:lnTo>
                    <a:pt x="2210" y="864"/>
                  </a:lnTo>
                  <a:lnTo>
                    <a:pt x="1874" y="528"/>
                  </a:lnTo>
                  <a:lnTo>
                    <a:pt x="1682" y="336"/>
                  </a:lnTo>
                  <a:lnTo>
                    <a:pt x="1394" y="144"/>
                  </a:lnTo>
                  <a:lnTo>
                    <a:pt x="1009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7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extrusionOk="0">
                  <a:moveTo>
                    <a:pt x="1297" y="1"/>
                  </a:move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7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fill="none" extrusionOk="0">
                  <a:moveTo>
                    <a:pt x="1297" y="1"/>
                  </a:moveTo>
                  <a:lnTo>
                    <a:pt x="1297" y="1"/>
                  </a:ln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76"/>
            <p:cNvSpPr/>
            <p:nvPr/>
          </p:nvSpPr>
          <p:spPr>
            <a:xfrm>
              <a:off x="6716725" y="3707525"/>
              <a:ext cx="78050" cy="33650"/>
            </a:xfrm>
            <a:custGeom>
              <a:avLst/>
              <a:gdLst/>
              <a:ahLst/>
              <a:cxnLst/>
              <a:rect l="l" t="t" r="r" b="b"/>
              <a:pathLst>
                <a:path w="3122" h="1346" extrusionOk="0">
                  <a:moveTo>
                    <a:pt x="1633" y="0"/>
                  </a:moveTo>
                  <a:lnTo>
                    <a:pt x="1249" y="48"/>
                  </a:lnTo>
                  <a:lnTo>
                    <a:pt x="865" y="144"/>
                  </a:lnTo>
                  <a:lnTo>
                    <a:pt x="528" y="337"/>
                  </a:lnTo>
                  <a:lnTo>
                    <a:pt x="240" y="673"/>
                  </a:lnTo>
                  <a:lnTo>
                    <a:pt x="0" y="1009"/>
                  </a:lnTo>
                  <a:lnTo>
                    <a:pt x="0" y="1153"/>
                  </a:lnTo>
                  <a:lnTo>
                    <a:pt x="48" y="1249"/>
                  </a:lnTo>
                  <a:lnTo>
                    <a:pt x="144" y="1249"/>
                  </a:lnTo>
                  <a:lnTo>
                    <a:pt x="240" y="1153"/>
                  </a:lnTo>
                  <a:lnTo>
                    <a:pt x="480" y="865"/>
                  </a:lnTo>
                  <a:lnTo>
                    <a:pt x="816" y="625"/>
                  </a:lnTo>
                  <a:lnTo>
                    <a:pt x="1153" y="481"/>
                  </a:lnTo>
                  <a:lnTo>
                    <a:pt x="1537" y="385"/>
                  </a:lnTo>
                  <a:lnTo>
                    <a:pt x="1921" y="433"/>
                  </a:lnTo>
                  <a:lnTo>
                    <a:pt x="2113" y="481"/>
                  </a:lnTo>
                  <a:lnTo>
                    <a:pt x="2257" y="529"/>
                  </a:lnTo>
                  <a:lnTo>
                    <a:pt x="2449" y="673"/>
                  </a:lnTo>
                  <a:lnTo>
                    <a:pt x="2593" y="865"/>
                  </a:lnTo>
                  <a:lnTo>
                    <a:pt x="2689" y="1009"/>
                  </a:lnTo>
                  <a:lnTo>
                    <a:pt x="2786" y="1249"/>
                  </a:lnTo>
                  <a:lnTo>
                    <a:pt x="2834" y="1297"/>
                  </a:lnTo>
                  <a:lnTo>
                    <a:pt x="2882" y="1345"/>
                  </a:lnTo>
                  <a:lnTo>
                    <a:pt x="3026" y="1345"/>
                  </a:lnTo>
                  <a:lnTo>
                    <a:pt x="3122" y="1249"/>
                  </a:lnTo>
                  <a:lnTo>
                    <a:pt x="3122" y="1201"/>
                  </a:lnTo>
                  <a:lnTo>
                    <a:pt x="3122" y="1153"/>
                  </a:lnTo>
                  <a:lnTo>
                    <a:pt x="2930" y="769"/>
                  </a:lnTo>
                  <a:lnTo>
                    <a:pt x="2786" y="577"/>
                  </a:lnTo>
                  <a:lnTo>
                    <a:pt x="2641" y="433"/>
                  </a:lnTo>
                  <a:lnTo>
                    <a:pt x="2353" y="192"/>
                  </a:lnTo>
                  <a:lnTo>
                    <a:pt x="2017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76"/>
            <p:cNvSpPr/>
            <p:nvPr/>
          </p:nvSpPr>
          <p:spPr>
            <a:xfrm>
              <a:off x="6904000" y="3748350"/>
              <a:ext cx="72075" cy="46850"/>
            </a:xfrm>
            <a:custGeom>
              <a:avLst/>
              <a:gdLst/>
              <a:ahLst/>
              <a:cxnLst/>
              <a:rect l="l" t="t" r="r" b="b"/>
              <a:pathLst>
                <a:path w="2883" h="1874" extrusionOk="0">
                  <a:moveTo>
                    <a:pt x="1010" y="0"/>
                  </a:moveTo>
                  <a:lnTo>
                    <a:pt x="769" y="48"/>
                  </a:lnTo>
                  <a:lnTo>
                    <a:pt x="529" y="96"/>
                  </a:lnTo>
                  <a:lnTo>
                    <a:pt x="289" y="192"/>
                  </a:lnTo>
                  <a:lnTo>
                    <a:pt x="97" y="336"/>
                  </a:lnTo>
                  <a:lnTo>
                    <a:pt x="49" y="384"/>
                  </a:lnTo>
                  <a:lnTo>
                    <a:pt x="1" y="432"/>
                  </a:lnTo>
                  <a:lnTo>
                    <a:pt x="49" y="576"/>
                  </a:lnTo>
                  <a:lnTo>
                    <a:pt x="145" y="625"/>
                  </a:lnTo>
                  <a:lnTo>
                    <a:pt x="241" y="625"/>
                  </a:lnTo>
                  <a:lnTo>
                    <a:pt x="289" y="576"/>
                  </a:lnTo>
                  <a:lnTo>
                    <a:pt x="481" y="480"/>
                  </a:lnTo>
                  <a:lnTo>
                    <a:pt x="625" y="432"/>
                  </a:lnTo>
                  <a:lnTo>
                    <a:pt x="817" y="384"/>
                  </a:lnTo>
                  <a:lnTo>
                    <a:pt x="1010" y="336"/>
                  </a:lnTo>
                  <a:lnTo>
                    <a:pt x="1202" y="336"/>
                  </a:lnTo>
                  <a:lnTo>
                    <a:pt x="1394" y="432"/>
                  </a:lnTo>
                  <a:lnTo>
                    <a:pt x="1730" y="576"/>
                  </a:lnTo>
                  <a:lnTo>
                    <a:pt x="2018" y="817"/>
                  </a:lnTo>
                  <a:lnTo>
                    <a:pt x="2306" y="1057"/>
                  </a:lnTo>
                  <a:lnTo>
                    <a:pt x="2498" y="1393"/>
                  </a:lnTo>
                  <a:lnTo>
                    <a:pt x="2546" y="1585"/>
                  </a:lnTo>
                  <a:lnTo>
                    <a:pt x="2594" y="1729"/>
                  </a:lnTo>
                  <a:lnTo>
                    <a:pt x="2642" y="1825"/>
                  </a:lnTo>
                  <a:lnTo>
                    <a:pt x="2738" y="1873"/>
                  </a:lnTo>
                  <a:lnTo>
                    <a:pt x="2834" y="1825"/>
                  </a:lnTo>
                  <a:lnTo>
                    <a:pt x="2882" y="1729"/>
                  </a:lnTo>
                  <a:lnTo>
                    <a:pt x="2834" y="1489"/>
                  </a:lnTo>
                  <a:lnTo>
                    <a:pt x="2786" y="1297"/>
                  </a:lnTo>
                  <a:lnTo>
                    <a:pt x="2690" y="1057"/>
                  </a:lnTo>
                  <a:lnTo>
                    <a:pt x="2594" y="865"/>
                  </a:lnTo>
                  <a:lnTo>
                    <a:pt x="2306" y="528"/>
                  </a:lnTo>
                  <a:lnTo>
                    <a:pt x="1922" y="240"/>
                  </a:lnTo>
                  <a:lnTo>
                    <a:pt x="1730" y="144"/>
                  </a:lnTo>
                  <a:lnTo>
                    <a:pt x="1490" y="96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7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extrusionOk="0">
                  <a:moveTo>
                    <a:pt x="1297" y="0"/>
                  </a:move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7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fill="none" extrusionOk="0">
                  <a:moveTo>
                    <a:pt x="1297" y="0"/>
                  </a:moveTo>
                  <a:lnTo>
                    <a:pt x="1297" y="0"/>
                  </a:ln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76"/>
            <p:cNvSpPr/>
            <p:nvPr/>
          </p:nvSpPr>
          <p:spPr>
            <a:xfrm>
              <a:off x="6805550" y="3828775"/>
              <a:ext cx="22850" cy="20450"/>
            </a:xfrm>
            <a:custGeom>
              <a:avLst/>
              <a:gdLst/>
              <a:ahLst/>
              <a:cxnLst/>
              <a:rect l="l" t="t" r="r" b="b"/>
              <a:pathLst>
                <a:path w="914" h="818" extrusionOk="0">
                  <a:moveTo>
                    <a:pt x="241" y="1"/>
                  </a:moveTo>
                  <a:lnTo>
                    <a:pt x="193" y="49"/>
                  </a:lnTo>
                  <a:lnTo>
                    <a:pt x="49" y="385"/>
                  </a:lnTo>
                  <a:lnTo>
                    <a:pt x="49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97" y="817"/>
                  </a:lnTo>
                  <a:lnTo>
                    <a:pt x="193" y="817"/>
                  </a:lnTo>
                  <a:lnTo>
                    <a:pt x="193" y="721"/>
                  </a:lnTo>
                  <a:lnTo>
                    <a:pt x="193" y="625"/>
                  </a:lnTo>
                  <a:lnTo>
                    <a:pt x="241" y="433"/>
                  </a:lnTo>
                  <a:lnTo>
                    <a:pt x="284" y="282"/>
                  </a:lnTo>
                  <a:lnTo>
                    <a:pt x="289" y="289"/>
                  </a:lnTo>
                  <a:lnTo>
                    <a:pt x="337" y="385"/>
                  </a:lnTo>
                  <a:lnTo>
                    <a:pt x="433" y="673"/>
                  </a:lnTo>
                  <a:lnTo>
                    <a:pt x="529" y="721"/>
                  </a:lnTo>
                  <a:lnTo>
                    <a:pt x="625" y="721"/>
                  </a:lnTo>
                  <a:lnTo>
                    <a:pt x="913" y="337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17" y="145"/>
                  </a:lnTo>
                  <a:lnTo>
                    <a:pt x="769" y="193"/>
                  </a:lnTo>
                  <a:lnTo>
                    <a:pt x="561" y="470"/>
                  </a:lnTo>
                  <a:lnTo>
                    <a:pt x="481" y="337"/>
                  </a:lnTo>
                  <a:lnTo>
                    <a:pt x="385" y="193"/>
                  </a:lnTo>
                  <a:lnTo>
                    <a:pt x="337" y="97"/>
                  </a:lnTo>
                  <a:lnTo>
                    <a:pt x="289" y="49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7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extrusionOk="0">
                  <a:moveTo>
                    <a:pt x="9989" y="0"/>
                  </a:move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7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fill="none" extrusionOk="0">
                  <a:moveTo>
                    <a:pt x="9989" y="0"/>
                  </a:moveTo>
                  <a:lnTo>
                    <a:pt x="9989" y="0"/>
                  </a:ln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7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extrusionOk="0">
                  <a:moveTo>
                    <a:pt x="576" y="0"/>
                  </a:move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7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fill="none" extrusionOk="0">
                  <a:moveTo>
                    <a:pt x="576" y="0"/>
                  </a:moveTo>
                  <a:lnTo>
                    <a:pt x="576" y="0"/>
                  </a:lnTo>
                  <a:lnTo>
                    <a:pt x="0" y="625"/>
                  </a:ln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7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extrusionOk="0">
                  <a:moveTo>
                    <a:pt x="0" y="0"/>
                  </a:moveTo>
                  <a:lnTo>
                    <a:pt x="0" y="192"/>
                  </a:lnTo>
                  <a:lnTo>
                    <a:pt x="96" y="672"/>
                  </a:lnTo>
                  <a:lnTo>
                    <a:pt x="432" y="2209"/>
                  </a:lnTo>
                  <a:lnTo>
                    <a:pt x="961" y="4418"/>
                  </a:lnTo>
                  <a:lnTo>
                    <a:pt x="1105" y="4370"/>
                  </a:lnTo>
                  <a:lnTo>
                    <a:pt x="1393" y="4274"/>
                  </a:lnTo>
                  <a:lnTo>
                    <a:pt x="1729" y="4130"/>
                  </a:lnTo>
                  <a:lnTo>
                    <a:pt x="1921" y="4034"/>
                  </a:lnTo>
                  <a:lnTo>
                    <a:pt x="1873" y="3746"/>
                  </a:lnTo>
                  <a:lnTo>
                    <a:pt x="1681" y="3170"/>
                  </a:lnTo>
                  <a:lnTo>
                    <a:pt x="1441" y="2401"/>
                  </a:lnTo>
                  <a:lnTo>
                    <a:pt x="1681" y="2353"/>
                  </a:lnTo>
                  <a:lnTo>
                    <a:pt x="1873" y="2209"/>
                  </a:lnTo>
                  <a:lnTo>
                    <a:pt x="1969" y="2113"/>
                  </a:lnTo>
                  <a:lnTo>
                    <a:pt x="2065" y="2017"/>
                  </a:lnTo>
                  <a:lnTo>
                    <a:pt x="2113" y="1873"/>
                  </a:lnTo>
                  <a:lnTo>
                    <a:pt x="2065" y="1729"/>
                  </a:lnTo>
                  <a:lnTo>
                    <a:pt x="2017" y="1633"/>
                  </a:lnTo>
                  <a:lnTo>
                    <a:pt x="1921" y="1489"/>
                  </a:lnTo>
                  <a:lnTo>
                    <a:pt x="1729" y="1249"/>
                  </a:lnTo>
                  <a:lnTo>
                    <a:pt x="1537" y="1153"/>
                  </a:lnTo>
                  <a:lnTo>
                    <a:pt x="1489" y="1153"/>
                  </a:lnTo>
                  <a:lnTo>
                    <a:pt x="1393" y="1201"/>
                  </a:lnTo>
                  <a:lnTo>
                    <a:pt x="1297" y="1345"/>
                  </a:lnTo>
                  <a:lnTo>
                    <a:pt x="1201" y="1633"/>
                  </a:lnTo>
                  <a:lnTo>
                    <a:pt x="1153" y="1441"/>
                  </a:lnTo>
                  <a:lnTo>
                    <a:pt x="1009" y="1201"/>
                  </a:lnTo>
                  <a:lnTo>
                    <a:pt x="624" y="672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7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fill="none" extrusionOk="0">
                  <a:moveTo>
                    <a:pt x="961" y="4418"/>
                  </a:moveTo>
                  <a:lnTo>
                    <a:pt x="961" y="4418"/>
                  </a:lnTo>
                  <a:lnTo>
                    <a:pt x="432" y="2209"/>
                  </a:lnTo>
                  <a:lnTo>
                    <a:pt x="96" y="67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192"/>
                  </a:lnTo>
                  <a:lnTo>
                    <a:pt x="624" y="672"/>
                  </a:lnTo>
                  <a:lnTo>
                    <a:pt x="1009" y="1201"/>
                  </a:lnTo>
                  <a:lnTo>
                    <a:pt x="1153" y="1441"/>
                  </a:lnTo>
                  <a:lnTo>
                    <a:pt x="1201" y="1633"/>
                  </a:lnTo>
                  <a:lnTo>
                    <a:pt x="1201" y="1633"/>
                  </a:lnTo>
                  <a:lnTo>
                    <a:pt x="1297" y="1345"/>
                  </a:lnTo>
                  <a:lnTo>
                    <a:pt x="1393" y="1201"/>
                  </a:lnTo>
                  <a:lnTo>
                    <a:pt x="1489" y="1153"/>
                  </a:lnTo>
                  <a:lnTo>
                    <a:pt x="1537" y="1153"/>
                  </a:lnTo>
                  <a:lnTo>
                    <a:pt x="1537" y="1153"/>
                  </a:lnTo>
                  <a:lnTo>
                    <a:pt x="1729" y="1249"/>
                  </a:lnTo>
                  <a:lnTo>
                    <a:pt x="1921" y="1489"/>
                  </a:lnTo>
                  <a:lnTo>
                    <a:pt x="2017" y="1633"/>
                  </a:lnTo>
                  <a:lnTo>
                    <a:pt x="2065" y="1729"/>
                  </a:lnTo>
                  <a:lnTo>
                    <a:pt x="2113" y="1873"/>
                  </a:lnTo>
                  <a:lnTo>
                    <a:pt x="2065" y="2017"/>
                  </a:lnTo>
                  <a:lnTo>
                    <a:pt x="2065" y="2017"/>
                  </a:lnTo>
                  <a:lnTo>
                    <a:pt x="1969" y="2113"/>
                  </a:lnTo>
                  <a:lnTo>
                    <a:pt x="1873" y="2209"/>
                  </a:lnTo>
                  <a:lnTo>
                    <a:pt x="1681" y="2353"/>
                  </a:lnTo>
                  <a:lnTo>
                    <a:pt x="1441" y="2401"/>
                  </a:lnTo>
                  <a:lnTo>
                    <a:pt x="1441" y="2401"/>
                  </a:lnTo>
                  <a:lnTo>
                    <a:pt x="1681" y="3170"/>
                  </a:lnTo>
                  <a:lnTo>
                    <a:pt x="1873" y="3746"/>
                  </a:lnTo>
                  <a:lnTo>
                    <a:pt x="1921" y="4034"/>
                  </a:lnTo>
                  <a:lnTo>
                    <a:pt x="1921" y="4034"/>
                  </a:lnTo>
                  <a:lnTo>
                    <a:pt x="1729" y="4130"/>
                  </a:lnTo>
                  <a:lnTo>
                    <a:pt x="1393" y="4274"/>
                  </a:lnTo>
                  <a:lnTo>
                    <a:pt x="1105" y="4370"/>
                  </a:lnTo>
                  <a:lnTo>
                    <a:pt x="961" y="44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816" y="961"/>
                  </a:move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7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extrusionOk="0">
                  <a:moveTo>
                    <a:pt x="11815" y="1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7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fill="none" extrusionOk="0">
                  <a:moveTo>
                    <a:pt x="6676" y="1442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lnTo>
                    <a:pt x="6676" y="14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7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7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fill="none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7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extrusionOk="0">
                  <a:moveTo>
                    <a:pt x="49" y="0"/>
                  </a:move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7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673"/>
                  </a:ln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7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extrusionOk="0">
                  <a:moveTo>
                    <a:pt x="1" y="0"/>
                  </a:moveTo>
                  <a:lnTo>
                    <a:pt x="97" y="192"/>
                  </a:lnTo>
                  <a:lnTo>
                    <a:pt x="433" y="577"/>
                  </a:lnTo>
                  <a:lnTo>
                    <a:pt x="1394" y="1777"/>
                  </a:lnTo>
                  <a:lnTo>
                    <a:pt x="2834" y="3554"/>
                  </a:lnTo>
                  <a:lnTo>
                    <a:pt x="2930" y="3458"/>
                  </a:lnTo>
                  <a:lnTo>
                    <a:pt x="3170" y="3218"/>
                  </a:lnTo>
                  <a:lnTo>
                    <a:pt x="3411" y="2978"/>
                  </a:lnTo>
                  <a:lnTo>
                    <a:pt x="3507" y="2786"/>
                  </a:lnTo>
                  <a:lnTo>
                    <a:pt x="3363" y="2546"/>
                  </a:lnTo>
                  <a:lnTo>
                    <a:pt x="2930" y="2113"/>
                  </a:lnTo>
                  <a:lnTo>
                    <a:pt x="2354" y="1537"/>
                  </a:lnTo>
                  <a:lnTo>
                    <a:pt x="2546" y="1345"/>
                  </a:lnTo>
                  <a:lnTo>
                    <a:pt x="2690" y="1153"/>
                  </a:lnTo>
                  <a:lnTo>
                    <a:pt x="2738" y="1057"/>
                  </a:lnTo>
                  <a:lnTo>
                    <a:pt x="2738" y="913"/>
                  </a:lnTo>
                  <a:lnTo>
                    <a:pt x="2738" y="769"/>
                  </a:lnTo>
                  <a:lnTo>
                    <a:pt x="2642" y="673"/>
                  </a:lnTo>
                  <a:lnTo>
                    <a:pt x="2546" y="577"/>
                  </a:lnTo>
                  <a:lnTo>
                    <a:pt x="2402" y="481"/>
                  </a:lnTo>
                  <a:lnTo>
                    <a:pt x="2162" y="385"/>
                  </a:lnTo>
                  <a:lnTo>
                    <a:pt x="1922" y="337"/>
                  </a:lnTo>
                  <a:lnTo>
                    <a:pt x="1874" y="385"/>
                  </a:lnTo>
                  <a:lnTo>
                    <a:pt x="1826" y="433"/>
                  </a:lnTo>
                  <a:lnTo>
                    <a:pt x="1778" y="673"/>
                  </a:lnTo>
                  <a:lnTo>
                    <a:pt x="1826" y="961"/>
                  </a:lnTo>
                  <a:lnTo>
                    <a:pt x="1682" y="817"/>
                  </a:lnTo>
                  <a:lnTo>
                    <a:pt x="1442" y="673"/>
                  </a:lnTo>
                  <a:lnTo>
                    <a:pt x="865" y="337"/>
                  </a:lnTo>
                  <a:lnTo>
                    <a:pt x="337" y="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7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fill="none" extrusionOk="0">
                  <a:moveTo>
                    <a:pt x="2834" y="3554"/>
                  </a:moveTo>
                  <a:lnTo>
                    <a:pt x="2834" y="3554"/>
                  </a:lnTo>
                  <a:lnTo>
                    <a:pt x="1394" y="1777"/>
                  </a:lnTo>
                  <a:lnTo>
                    <a:pt x="433" y="577"/>
                  </a:lnTo>
                  <a:lnTo>
                    <a:pt x="97" y="192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96"/>
                  </a:lnTo>
                  <a:lnTo>
                    <a:pt x="865" y="337"/>
                  </a:lnTo>
                  <a:lnTo>
                    <a:pt x="1442" y="673"/>
                  </a:lnTo>
                  <a:lnTo>
                    <a:pt x="1682" y="817"/>
                  </a:lnTo>
                  <a:lnTo>
                    <a:pt x="1826" y="961"/>
                  </a:lnTo>
                  <a:lnTo>
                    <a:pt x="1826" y="961"/>
                  </a:lnTo>
                  <a:lnTo>
                    <a:pt x="1778" y="673"/>
                  </a:lnTo>
                  <a:lnTo>
                    <a:pt x="1826" y="433"/>
                  </a:lnTo>
                  <a:lnTo>
                    <a:pt x="1874" y="385"/>
                  </a:lnTo>
                  <a:lnTo>
                    <a:pt x="1922" y="337"/>
                  </a:lnTo>
                  <a:lnTo>
                    <a:pt x="1922" y="337"/>
                  </a:lnTo>
                  <a:lnTo>
                    <a:pt x="2162" y="385"/>
                  </a:lnTo>
                  <a:lnTo>
                    <a:pt x="2402" y="481"/>
                  </a:lnTo>
                  <a:lnTo>
                    <a:pt x="2546" y="577"/>
                  </a:lnTo>
                  <a:lnTo>
                    <a:pt x="2642" y="673"/>
                  </a:lnTo>
                  <a:lnTo>
                    <a:pt x="2738" y="769"/>
                  </a:lnTo>
                  <a:lnTo>
                    <a:pt x="2738" y="913"/>
                  </a:lnTo>
                  <a:lnTo>
                    <a:pt x="2738" y="913"/>
                  </a:lnTo>
                  <a:lnTo>
                    <a:pt x="2738" y="1057"/>
                  </a:lnTo>
                  <a:lnTo>
                    <a:pt x="2690" y="1153"/>
                  </a:lnTo>
                  <a:lnTo>
                    <a:pt x="2546" y="1345"/>
                  </a:lnTo>
                  <a:lnTo>
                    <a:pt x="2354" y="1537"/>
                  </a:lnTo>
                  <a:lnTo>
                    <a:pt x="2354" y="1537"/>
                  </a:lnTo>
                  <a:lnTo>
                    <a:pt x="2930" y="2113"/>
                  </a:lnTo>
                  <a:lnTo>
                    <a:pt x="3363" y="2546"/>
                  </a:lnTo>
                  <a:lnTo>
                    <a:pt x="3507" y="2786"/>
                  </a:lnTo>
                  <a:lnTo>
                    <a:pt x="3507" y="2786"/>
                  </a:lnTo>
                  <a:lnTo>
                    <a:pt x="3411" y="2978"/>
                  </a:lnTo>
                  <a:lnTo>
                    <a:pt x="3170" y="3218"/>
                  </a:lnTo>
                  <a:lnTo>
                    <a:pt x="2930" y="3458"/>
                  </a:lnTo>
                  <a:lnTo>
                    <a:pt x="2834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1201" y="529"/>
                  </a:move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lnTo>
                    <a:pt x="1" y="0"/>
                  </a:ln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173" y="433"/>
                  </a:lnTo>
                  <a:lnTo>
                    <a:pt x="8981" y="817"/>
                  </a:lnTo>
                  <a:lnTo>
                    <a:pt x="8837" y="1153"/>
                  </a:lnTo>
                  <a:lnTo>
                    <a:pt x="8645" y="1393"/>
                  </a:lnTo>
                  <a:lnTo>
                    <a:pt x="8452" y="1586"/>
                  </a:lnTo>
                  <a:lnTo>
                    <a:pt x="8260" y="1778"/>
                  </a:lnTo>
                  <a:lnTo>
                    <a:pt x="8068" y="1874"/>
                  </a:lnTo>
                  <a:lnTo>
                    <a:pt x="7876" y="1970"/>
                  </a:lnTo>
                  <a:lnTo>
                    <a:pt x="7540" y="2114"/>
                  </a:lnTo>
                  <a:lnTo>
                    <a:pt x="7252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156"/>
                  </a:lnTo>
                  <a:lnTo>
                    <a:pt x="18298" y="6436"/>
                  </a:lnTo>
                  <a:lnTo>
                    <a:pt x="18394" y="5716"/>
                  </a:lnTo>
                  <a:lnTo>
                    <a:pt x="18490" y="5091"/>
                  </a:lnTo>
                  <a:lnTo>
                    <a:pt x="18538" y="4179"/>
                  </a:lnTo>
                  <a:lnTo>
                    <a:pt x="18538" y="3795"/>
                  </a:lnTo>
                  <a:lnTo>
                    <a:pt x="17865" y="3843"/>
                  </a:lnTo>
                  <a:lnTo>
                    <a:pt x="17193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281" y="3603"/>
                  </a:lnTo>
                  <a:lnTo>
                    <a:pt x="16185" y="3458"/>
                  </a:lnTo>
                  <a:lnTo>
                    <a:pt x="16089" y="3314"/>
                  </a:lnTo>
                  <a:lnTo>
                    <a:pt x="15992" y="3074"/>
                  </a:lnTo>
                  <a:lnTo>
                    <a:pt x="15944" y="2594"/>
                  </a:lnTo>
                  <a:lnTo>
                    <a:pt x="15944" y="2066"/>
                  </a:lnTo>
                  <a:lnTo>
                    <a:pt x="15992" y="1489"/>
                  </a:lnTo>
                  <a:lnTo>
                    <a:pt x="16089" y="1057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1777" y="13448"/>
                  </a:moveTo>
                  <a:lnTo>
                    <a:pt x="0" y="9702"/>
                  </a:lnTo>
                  <a:lnTo>
                    <a:pt x="0" y="9702"/>
                  </a:lnTo>
                  <a:lnTo>
                    <a:pt x="2401" y="7925"/>
                  </a:lnTo>
                  <a:lnTo>
                    <a:pt x="4418" y="6532"/>
                  </a:lnTo>
                  <a:lnTo>
                    <a:pt x="5331" y="5956"/>
                  </a:lnTo>
                  <a:lnTo>
                    <a:pt x="6051" y="5524"/>
                  </a:lnTo>
                  <a:lnTo>
                    <a:pt x="7012" y="2066"/>
                  </a:lnTo>
                  <a:lnTo>
                    <a:pt x="7012" y="2066"/>
                  </a:lnTo>
                  <a:lnTo>
                    <a:pt x="7252" y="2114"/>
                  </a:lnTo>
                  <a:lnTo>
                    <a:pt x="7540" y="2114"/>
                  </a:lnTo>
                  <a:lnTo>
                    <a:pt x="7876" y="1970"/>
                  </a:lnTo>
                  <a:lnTo>
                    <a:pt x="8068" y="1874"/>
                  </a:lnTo>
                  <a:lnTo>
                    <a:pt x="8260" y="1778"/>
                  </a:lnTo>
                  <a:lnTo>
                    <a:pt x="8452" y="1586"/>
                  </a:lnTo>
                  <a:lnTo>
                    <a:pt x="8645" y="1393"/>
                  </a:lnTo>
                  <a:lnTo>
                    <a:pt x="8837" y="1153"/>
                  </a:lnTo>
                  <a:lnTo>
                    <a:pt x="8981" y="817"/>
                  </a:lnTo>
                  <a:lnTo>
                    <a:pt x="9173" y="433"/>
                  </a:lnTo>
                  <a:lnTo>
                    <a:pt x="9317" y="1"/>
                  </a:lnTo>
                  <a:lnTo>
                    <a:pt x="16185" y="577"/>
                  </a:lnTo>
                  <a:lnTo>
                    <a:pt x="16185" y="577"/>
                  </a:lnTo>
                  <a:lnTo>
                    <a:pt x="16089" y="1057"/>
                  </a:lnTo>
                  <a:lnTo>
                    <a:pt x="15992" y="1489"/>
                  </a:lnTo>
                  <a:lnTo>
                    <a:pt x="15944" y="2066"/>
                  </a:lnTo>
                  <a:lnTo>
                    <a:pt x="15944" y="2594"/>
                  </a:lnTo>
                  <a:lnTo>
                    <a:pt x="15992" y="3074"/>
                  </a:lnTo>
                  <a:lnTo>
                    <a:pt x="16089" y="3314"/>
                  </a:lnTo>
                  <a:lnTo>
                    <a:pt x="16185" y="3458"/>
                  </a:lnTo>
                  <a:lnTo>
                    <a:pt x="16281" y="3603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857" y="3747"/>
                  </a:lnTo>
                  <a:lnTo>
                    <a:pt x="17193" y="3795"/>
                  </a:lnTo>
                  <a:lnTo>
                    <a:pt x="17865" y="3843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8538" y="4179"/>
                  </a:lnTo>
                  <a:lnTo>
                    <a:pt x="18490" y="5091"/>
                  </a:lnTo>
                  <a:lnTo>
                    <a:pt x="18394" y="5716"/>
                  </a:lnTo>
                  <a:lnTo>
                    <a:pt x="18298" y="6436"/>
                  </a:lnTo>
                  <a:lnTo>
                    <a:pt x="18154" y="7156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7817" y="8309"/>
                  </a:lnTo>
                  <a:lnTo>
                    <a:pt x="17481" y="8885"/>
                  </a:lnTo>
                  <a:lnTo>
                    <a:pt x="17097" y="9558"/>
                  </a:lnTo>
                  <a:lnTo>
                    <a:pt x="16569" y="10326"/>
                  </a:lnTo>
                  <a:lnTo>
                    <a:pt x="15368" y="11959"/>
                  </a:lnTo>
                  <a:lnTo>
                    <a:pt x="14023" y="13688"/>
                  </a:lnTo>
                  <a:lnTo>
                    <a:pt x="11574" y="16665"/>
                  </a:lnTo>
                  <a:lnTo>
                    <a:pt x="10518" y="17962"/>
                  </a:lnTo>
                  <a:lnTo>
                    <a:pt x="6435" y="15801"/>
                  </a:lnTo>
                  <a:lnTo>
                    <a:pt x="6435" y="15801"/>
                  </a:lnTo>
                  <a:lnTo>
                    <a:pt x="6964" y="14744"/>
                  </a:lnTo>
                  <a:lnTo>
                    <a:pt x="8212" y="12439"/>
                  </a:lnTo>
                  <a:lnTo>
                    <a:pt x="9605" y="9990"/>
                  </a:lnTo>
                  <a:lnTo>
                    <a:pt x="10181" y="9077"/>
                  </a:lnTo>
                  <a:lnTo>
                    <a:pt x="10422" y="8789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6435" y="10806"/>
                  </a:lnTo>
                  <a:lnTo>
                    <a:pt x="3458" y="12439"/>
                  </a:lnTo>
                  <a:lnTo>
                    <a:pt x="2353" y="13064"/>
                  </a:lnTo>
                  <a:lnTo>
                    <a:pt x="1777" y="134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rgbClr val="B4D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9317" y="1"/>
                  </a:moveTo>
                  <a:lnTo>
                    <a:pt x="9317" y="1"/>
                  </a:ln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6"/>
            <p:cNvSpPr/>
            <p:nvPr/>
          </p:nvSpPr>
          <p:spPr>
            <a:xfrm>
              <a:off x="6683100" y="4336650"/>
              <a:ext cx="142900" cy="34850"/>
            </a:xfrm>
            <a:custGeom>
              <a:avLst/>
              <a:gdLst/>
              <a:ahLst/>
              <a:cxnLst/>
              <a:rect l="l" t="t" r="r" b="b"/>
              <a:pathLst>
                <a:path w="5716" h="1394" extrusionOk="0">
                  <a:moveTo>
                    <a:pt x="0" y="1"/>
                  </a:moveTo>
                  <a:lnTo>
                    <a:pt x="96" y="97"/>
                  </a:lnTo>
                  <a:lnTo>
                    <a:pt x="433" y="337"/>
                  </a:lnTo>
                  <a:lnTo>
                    <a:pt x="913" y="673"/>
                  </a:lnTo>
                  <a:lnTo>
                    <a:pt x="1201" y="865"/>
                  </a:lnTo>
                  <a:lnTo>
                    <a:pt x="1585" y="1009"/>
                  </a:lnTo>
                  <a:lnTo>
                    <a:pt x="1969" y="1153"/>
                  </a:lnTo>
                  <a:lnTo>
                    <a:pt x="2402" y="1297"/>
                  </a:lnTo>
                  <a:lnTo>
                    <a:pt x="2882" y="1345"/>
                  </a:lnTo>
                  <a:lnTo>
                    <a:pt x="3410" y="1393"/>
                  </a:lnTo>
                  <a:lnTo>
                    <a:pt x="3938" y="1345"/>
                  </a:lnTo>
                  <a:lnTo>
                    <a:pt x="4515" y="1249"/>
                  </a:lnTo>
                  <a:lnTo>
                    <a:pt x="5091" y="1105"/>
                  </a:lnTo>
                  <a:lnTo>
                    <a:pt x="5715" y="817"/>
                  </a:lnTo>
                  <a:lnTo>
                    <a:pt x="5235" y="913"/>
                  </a:lnTo>
                  <a:lnTo>
                    <a:pt x="3938" y="913"/>
                  </a:lnTo>
                  <a:lnTo>
                    <a:pt x="3074" y="865"/>
                  </a:lnTo>
                  <a:lnTo>
                    <a:pt x="2113" y="721"/>
                  </a:lnTo>
                  <a:lnTo>
                    <a:pt x="1585" y="577"/>
                  </a:lnTo>
                  <a:lnTo>
                    <a:pt x="1057" y="433"/>
                  </a:lnTo>
                  <a:lnTo>
                    <a:pt x="529" y="2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6"/>
            <p:cNvSpPr/>
            <p:nvPr/>
          </p:nvSpPr>
          <p:spPr>
            <a:xfrm>
              <a:off x="6637475" y="4508350"/>
              <a:ext cx="127300" cy="106875"/>
            </a:xfrm>
            <a:custGeom>
              <a:avLst/>
              <a:gdLst/>
              <a:ahLst/>
              <a:cxnLst/>
              <a:rect l="l" t="t" r="r" b="b"/>
              <a:pathLst>
                <a:path w="5092" h="4275" extrusionOk="0">
                  <a:moveTo>
                    <a:pt x="673" y="0"/>
                  </a:moveTo>
                  <a:lnTo>
                    <a:pt x="0" y="1585"/>
                  </a:lnTo>
                  <a:lnTo>
                    <a:pt x="4227" y="4274"/>
                  </a:lnTo>
                  <a:lnTo>
                    <a:pt x="5091" y="297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6"/>
            <p:cNvSpPr/>
            <p:nvPr/>
          </p:nvSpPr>
          <p:spPr>
            <a:xfrm>
              <a:off x="6469375" y="4359475"/>
              <a:ext cx="76875" cy="136875"/>
            </a:xfrm>
            <a:custGeom>
              <a:avLst/>
              <a:gdLst/>
              <a:ahLst/>
              <a:cxnLst/>
              <a:rect l="l" t="t" r="r" b="b"/>
              <a:pathLst>
                <a:path w="3075" h="5475" extrusionOk="0">
                  <a:moveTo>
                    <a:pt x="1298" y="0"/>
                  </a:moveTo>
                  <a:lnTo>
                    <a:pt x="1" y="1153"/>
                  </a:lnTo>
                  <a:lnTo>
                    <a:pt x="1586" y="5475"/>
                  </a:lnTo>
                  <a:lnTo>
                    <a:pt x="3074" y="4851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6"/>
            <p:cNvSpPr/>
            <p:nvPr/>
          </p:nvSpPr>
          <p:spPr>
            <a:xfrm>
              <a:off x="6697500" y="4199775"/>
              <a:ext cx="168125" cy="99675"/>
            </a:xfrm>
            <a:custGeom>
              <a:avLst/>
              <a:gdLst/>
              <a:ahLst/>
              <a:cxnLst/>
              <a:rect l="l" t="t" r="r" b="b"/>
              <a:pathLst>
                <a:path w="6725" h="3987" extrusionOk="0">
                  <a:moveTo>
                    <a:pt x="481" y="1"/>
                  </a:moveTo>
                  <a:lnTo>
                    <a:pt x="433" y="145"/>
                  </a:lnTo>
                  <a:lnTo>
                    <a:pt x="241" y="577"/>
                  </a:lnTo>
                  <a:lnTo>
                    <a:pt x="97" y="1153"/>
                  </a:lnTo>
                  <a:lnTo>
                    <a:pt x="49" y="1489"/>
                  </a:lnTo>
                  <a:lnTo>
                    <a:pt x="1" y="1826"/>
                  </a:lnTo>
                  <a:lnTo>
                    <a:pt x="1" y="2162"/>
                  </a:lnTo>
                  <a:lnTo>
                    <a:pt x="97" y="2546"/>
                  </a:lnTo>
                  <a:lnTo>
                    <a:pt x="241" y="2882"/>
                  </a:lnTo>
                  <a:lnTo>
                    <a:pt x="433" y="3170"/>
                  </a:lnTo>
                  <a:lnTo>
                    <a:pt x="721" y="3458"/>
                  </a:lnTo>
                  <a:lnTo>
                    <a:pt x="1153" y="3651"/>
                  </a:lnTo>
                  <a:lnTo>
                    <a:pt x="1634" y="3843"/>
                  </a:lnTo>
                  <a:lnTo>
                    <a:pt x="2258" y="3939"/>
                  </a:lnTo>
                  <a:lnTo>
                    <a:pt x="3122" y="3987"/>
                  </a:lnTo>
                  <a:lnTo>
                    <a:pt x="3843" y="3939"/>
                  </a:lnTo>
                  <a:lnTo>
                    <a:pt x="4467" y="3843"/>
                  </a:lnTo>
                  <a:lnTo>
                    <a:pt x="4947" y="3651"/>
                  </a:lnTo>
                  <a:lnTo>
                    <a:pt x="5427" y="3410"/>
                  </a:lnTo>
                  <a:lnTo>
                    <a:pt x="5764" y="3122"/>
                  </a:lnTo>
                  <a:lnTo>
                    <a:pt x="6052" y="2786"/>
                  </a:lnTo>
                  <a:lnTo>
                    <a:pt x="6292" y="2498"/>
                  </a:lnTo>
                  <a:lnTo>
                    <a:pt x="6436" y="2162"/>
                  </a:lnTo>
                  <a:lnTo>
                    <a:pt x="6580" y="1826"/>
                  </a:lnTo>
                  <a:lnTo>
                    <a:pt x="6628" y="1489"/>
                  </a:lnTo>
                  <a:lnTo>
                    <a:pt x="6676" y="1201"/>
                  </a:lnTo>
                  <a:lnTo>
                    <a:pt x="6724" y="769"/>
                  </a:lnTo>
                  <a:lnTo>
                    <a:pt x="6676" y="529"/>
                  </a:lnTo>
                  <a:lnTo>
                    <a:pt x="6436" y="481"/>
                  </a:lnTo>
                  <a:lnTo>
                    <a:pt x="5716" y="433"/>
                  </a:lnTo>
                  <a:lnTo>
                    <a:pt x="3603" y="24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6"/>
            <p:cNvSpPr/>
            <p:nvPr/>
          </p:nvSpPr>
          <p:spPr>
            <a:xfrm>
              <a:off x="6698700" y="4034100"/>
              <a:ext cx="57650" cy="90075"/>
            </a:xfrm>
            <a:custGeom>
              <a:avLst/>
              <a:gdLst/>
              <a:ahLst/>
              <a:cxnLst/>
              <a:rect l="l" t="t" r="r" b="b"/>
              <a:pathLst>
                <a:path w="2306" h="3603" extrusionOk="0">
                  <a:moveTo>
                    <a:pt x="865" y="0"/>
                  </a:moveTo>
                  <a:lnTo>
                    <a:pt x="673" y="48"/>
                  </a:lnTo>
                  <a:lnTo>
                    <a:pt x="529" y="96"/>
                  </a:lnTo>
                  <a:lnTo>
                    <a:pt x="481" y="288"/>
                  </a:lnTo>
                  <a:lnTo>
                    <a:pt x="433" y="721"/>
                  </a:lnTo>
                  <a:lnTo>
                    <a:pt x="241" y="1921"/>
                  </a:lnTo>
                  <a:lnTo>
                    <a:pt x="1" y="3602"/>
                  </a:lnTo>
                  <a:lnTo>
                    <a:pt x="1922" y="3362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6"/>
            <p:cNvSpPr/>
            <p:nvPr/>
          </p:nvSpPr>
          <p:spPr>
            <a:xfrm>
              <a:off x="6689100" y="4115725"/>
              <a:ext cx="68450" cy="51650"/>
            </a:xfrm>
            <a:custGeom>
              <a:avLst/>
              <a:gdLst/>
              <a:ahLst/>
              <a:cxnLst/>
              <a:rect l="l" t="t" r="r" b="b"/>
              <a:pathLst>
                <a:path w="2738" h="2066" extrusionOk="0">
                  <a:moveTo>
                    <a:pt x="2498" y="193"/>
                  </a:moveTo>
                  <a:lnTo>
                    <a:pt x="2546" y="289"/>
                  </a:lnTo>
                  <a:lnTo>
                    <a:pt x="2546" y="481"/>
                  </a:lnTo>
                  <a:lnTo>
                    <a:pt x="2546" y="721"/>
                  </a:lnTo>
                  <a:lnTo>
                    <a:pt x="2546" y="769"/>
                  </a:lnTo>
                  <a:lnTo>
                    <a:pt x="1633" y="1778"/>
                  </a:lnTo>
                  <a:lnTo>
                    <a:pt x="1489" y="1874"/>
                  </a:lnTo>
                  <a:lnTo>
                    <a:pt x="1201" y="1874"/>
                  </a:lnTo>
                  <a:lnTo>
                    <a:pt x="1105" y="1778"/>
                  </a:lnTo>
                  <a:lnTo>
                    <a:pt x="529" y="1298"/>
                  </a:lnTo>
                  <a:lnTo>
                    <a:pt x="289" y="1105"/>
                  </a:lnTo>
                  <a:lnTo>
                    <a:pt x="241" y="1057"/>
                  </a:lnTo>
                  <a:lnTo>
                    <a:pt x="193" y="1009"/>
                  </a:lnTo>
                  <a:lnTo>
                    <a:pt x="193" y="913"/>
                  </a:lnTo>
                  <a:lnTo>
                    <a:pt x="193" y="721"/>
                  </a:lnTo>
                  <a:lnTo>
                    <a:pt x="193" y="424"/>
                  </a:lnTo>
                  <a:lnTo>
                    <a:pt x="193" y="424"/>
                  </a:lnTo>
                  <a:lnTo>
                    <a:pt x="385" y="385"/>
                  </a:lnTo>
                  <a:lnTo>
                    <a:pt x="1345" y="289"/>
                  </a:lnTo>
                  <a:lnTo>
                    <a:pt x="2354" y="193"/>
                  </a:lnTo>
                  <a:close/>
                  <a:moveTo>
                    <a:pt x="2354" y="1"/>
                  </a:moveTo>
                  <a:lnTo>
                    <a:pt x="1729" y="49"/>
                  </a:lnTo>
                  <a:lnTo>
                    <a:pt x="961" y="145"/>
                  </a:lnTo>
                  <a:lnTo>
                    <a:pt x="97" y="241"/>
                  </a:lnTo>
                  <a:lnTo>
                    <a:pt x="0" y="289"/>
                  </a:lnTo>
                  <a:lnTo>
                    <a:pt x="0" y="337"/>
                  </a:lnTo>
                  <a:lnTo>
                    <a:pt x="0" y="721"/>
                  </a:lnTo>
                  <a:lnTo>
                    <a:pt x="0" y="961"/>
                  </a:lnTo>
                  <a:lnTo>
                    <a:pt x="0" y="1057"/>
                  </a:lnTo>
                  <a:lnTo>
                    <a:pt x="48" y="1105"/>
                  </a:lnTo>
                  <a:lnTo>
                    <a:pt x="48" y="1154"/>
                  </a:lnTo>
                  <a:lnTo>
                    <a:pt x="193" y="1298"/>
                  </a:lnTo>
                  <a:lnTo>
                    <a:pt x="961" y="1922"/>
                  </a:lnTo>
                  <a:lnTo>
                    <a:pt x="1153" y="2018"/>
                  </a:lnTo>
                  <a:lnTo>
                    <a:pt x="1345" y="2066"/>
                  </a:lnTo>
                  <a:lnTo>
                    <a:pt x="1585" y="2018"/>
                  </a:lnTo>
                  <a:lnTo>
                    <a:pt x="1777" y="1874"/>
                  </a:lnTo>
                  <a:lnTo>
                    <a:pt x="2690" y="913"/>
                  </a:lnTo>
                  <a:lnTo>
                    <a:pt x="2738" y="865"/>
                  </a:lnTo>
                  <a:lnTo>
                    <a:pt x="2738" y="481"/>
                  </a:lnTo>
                  <a:lnTo>
                    <a:pt x="2738" y="289"/>
                  </a:lnTo>
                  <a:lnTo>
                    <a:pt x="2690" y="97"/>
                  </a:lnTo>
                  <a:lnTo>
                    <a:pt x="2642" y="49"/>
                  </a:lnTo>
                  <a:lnTo>
                    <a:pt x="2594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6"/>
            <p:cNvSpPr/>
            <p:nvPr/>
          </p:nvSpPr>
          <p:spPr>
            <a:xfrm>
              <a:off x="6709500" y="4138550"/>
              <a:ext cx="28850" cy="25225"/>
            </a:xfrm>
            <a:custGeom>
              <a:avLst/>
              <a:gdLst/>
              <a:ahLst/>
              <a:cxnLst/>
              <a:rect l="l" t="t" r="r" b="b"/>
              <a:pathLst>
                <a:path w="1154" h="1009" extrusionOk="0">
                  <a:moveTo>
                    <a:pt x="385" y="0"/>
                  </a:moveTo>
                  <a:lnTo>
                    <a:pt x="193" y="96"/>
                  </a:lnTo>
                  <a:lnTo>
                    <a:pt x="49" y="241"/>
                  </a:lnTo>
                  <a:lnTo>
                    <a:pt x="1" y="433"/>
                  </a:lnTo>
                  <a:lnTo>
                    <a:pt x="49" y="673"/>
                  </a:lnTo>
                  <a:lnTo>
                    <a:pt x="145" y="817"/>
                  </a:lnTo>
                  <a:lnTo>
                    <a:pt x="337" y="961"/>
                  </a:lnTo>
                  <a:lnTo>
                    <a:pt x="577" y="1009"/>
                  </a:lnTo>
                  <a:lnTo>
                    <a:pt x="817" y="961"/>
                  </a:lnTo>
                  <a:lnTo>
                    <a:pt x="1009" y="817"/>
                  </a:lnTo>
                  <a:lnTo>
                    <a:pt x="1105" y="673"/>
                  </a:lnTo>
                  <a:lnTo>
                    <a:pt x="1154" y="481"/>
                  </a:lnTo>
                  <a:lnTo>
                    <a:pt x="1154" y="337"/>
                  </a:lnTo>
                  <a:lnTo>
                    <a:pt x="1057" y="192"/>
                  </a:lnTo>
                  <a:lnTo>
                    <a:pt x="913" y="4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6"/>
            <p:cNvSpPr/>
            <p:nvPr/>
          </p:nvSpPr>
          <p:spPr>
            <a:xfrm>
              <a:off x="6849975" y="4059300"/>
              <a:ext cx="74475" cy="86475"/>
            </a:xfrm>
            <a:custGeom>
              <a:avLst/>
              <a:gdLst/>
              <a:ahLst/>
              <a:cxnLst/>
              <a:rect l="l" t="t" r="r" b="b"/>
              <a:pathLst>
                <a:path w="2979" h="3459" extrusionOk="0">
                  <a:moveTo>
                    <a:pt x="1153" y="1"/>
                  </a:moveTo>
                  <a:lnTo>
                    <a:pt x="529" y="1586"/>
                  </a:lnTo>
                  <a:lnTo>
                    <a:pt x="1" y="3026"/>
                  </a:lnTo>
                  <a:lnTo>
                    <a:pt x="1730" y="3459"/>
                  </a:lnTo>
                  <a:lnTo>
                    <a:pt x="2978" y="577"/>
                  </a:lnTo>
                  <a:lnTo>
                    <a:pt x="2114" y="241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6"/>
            <p:cNvSpPr/>
            <p:nvPr/>
          </p:nvSpPr>
          <p:spPr>
            <a:xfrm>
              <a:off x="6833175" y="4128950"/>
              <a:ext cx="70850" cy="54050"/>
            </a:xfrm>
            <a:custGeom>
              <a:avLst/>
              <a:gdLst/>
              <a:ahLst/>
              <a:cxnLst/>
              <a:rect l="l" t="t" r="r" b="b"/>
              <a:pathLst>
                <a:path w="2834" h="2162" extrusionOk="0">
                  <a:moveTo>
                    <a:pt x="370" y="202"/>
                  </a:moveTo>
                  <a:lnTo>
                    <a:pt x="673" y="240"/>
                  </a:lnTo>
                  <a:lnTo>
                    <a:pt x="1970" y="528"/>
                  </a:lnTo>
                  <a:lnTo>
                    <a:pt x="2498" y="673"/>
                  </a:lnTo>
                  <a:lnTo>
                    <a:pt x="2631" y="717"/>
                  </a:lnTo>
                  <a:lnTo>
                    <a:pt x="2594" y="865"/>
                  </a:lnTo>
                  <a:lnTo>
                    <a:pt x="2498" y="1153"/>
                  </a:lnTo>
                  <a:lnTo>
                    <a:pt x="2450" y="1297"/>
                  </a:lnTo>
                  <a:lnTo>
                    <a:pt x="2450" y="1322"/>
                  </a:lnTo>
                  <a:lnTo>
                    <a:pt x="2450" y="1322"/>
                  </a:lnTo>
                  <a:lnTo>
                    <a:pt x="1297" y="1921"/>
                  </a:lnTo>
                  <a:lnTo>
                    <a:pt x="1105" y="1969"/>
                  </a:lnTo>
                  <a:lnTo>
                    <a:pt x="913" y="1921"/>
                  </a:lnTo>
                  <a:lnTo>
                    <a:pt x="769" y="1777"/>
                  </a:lnTo>
                  <a:lnTo>
                    <a:pt x="385" y="1105"/>
                  </a:lnTo>
                  <a:lnTo>
                    <a:pt x="241" y="865"/>
                  </a:lnTo>
                  <a:lnTo>
                    <a:pt x="193" y="769"/>
                  </a:lnTo>
                  <a:lnTo>
                    <a:pt x="193" y="721"/>
                  </a:lnTo>
                  <a:lnTo>
                    <a:pt x="337" y="336"/>
                  </a:lnTo>
                  <a:lnTo>
                    <a:pt x="370" y="202"/>
                  </a:lnTo>
                  <a:close/>
                  <a:moveTo>
                    <a:pt x="241" y="0"/>
                  </a:moveTo>
                  <a:lnTo>
                    <a:pt x="241" y="48"/>
                  </a:lnTo>
                  <a:lnTo>
                    <a:pt x="97" y="336"/>
                  </a:lnTo>
                  <a:lnTo>
                    <a:pt x="49" y="576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0" y="817"/>
                  </a:lnTo>
                  <a:lnTo>
                    <a:pt x="97" y="1009"/>
                  </a:lnTo>
                  <a:lnTo>
                    <a:pt x="625" y="1873"/>
                  </a:lnTo>
                  <a:lnTo>
                    <a:pt x="721" y="1969"/>
                  </a:lnTo>
                  <a:lnTo>
                    <a:pt x="865" y="2065"/>
                  </a:lnTo>
                  <a:lnTo>
                    <a:pt x="961" y="2113"/>
                  </a:lnTo>
                  <a:lnTo>
                    <a:pt x="1105" y="2161"/>
                  </a:lnTo>
                  <a:lnTo>
                    <a:pt x="1249" y="2113"/>
                  </a:lnTo>
                  <a:lnTo>
                    <a:pt x="1393" y="2065"/>
                  </a:lnTo>
                  <a:lnTo>
                    <a:pt x="2594" y="1441"/>
                  </a:lnTo>
                  <a:lnTo>
                    <a:pt x="2642" y="1393"/>
                  </a:lnTo>
                  <a:lnTo>
                    <a:pt x="2738" y="1153"/>
                  </a:lnTo>
                  <a:lnTo>
                    <a:pt x="2786" y="913"/>
                  </a:lnTo>
                  <a:lnTo>
                    <a:pt x="2834" y="673"/>
                  </a:lnTo>
                  <a:lnTo>
                    <a:pt x="2786" y="625"/>
                  </a:lnTo>
                  <a:lnTo>
                    <a:pt x="2738" y="528"/>
                  </a:lnTo>
                  <a:lnTo>
                    <a:pt x="2498" y="480"/>
                  </a:lnTo>
                  <a:lnTo>
                    <a:pt x="1873" y="288"/>
                  </a:lnTo>
                  <a:lnTo>
                    <a:pt x="1153" y="14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6"/>
            <p:cNvSpPr/>
            <p:nvPr/>
          </p:nvSpPr>
          <p:spPr>
            <a:xfrm>
              <a:off x="6848775" y="4152950"/>
              <a:ext cx="28850" cy="26450"/>
            </a:xfrm>
            <a:custGeom>
              <a:avLst/>
              <a:gdLst/>
              <a:ahLst/>
              <a:cxnLst/>
              <a:rect l="l" t="t" r="r" b="b"/>
              <a:pathLst>
                <a:path w="1154" h="1058" extrusionOk="0">
                  <a:moveTo>
                    <a:pt x="577" y="1"/>
                  </a:moveTo>
                  <a:lnTo>
                    <a:pt x="337" y="49"/>
                  </a:lnTo>
                  <a:lnTo>
                    <a:pt x="145" y="145"/>
                  </a:lnTo>
                  <a:lnTo>
                    <a:pt x="49" y="337"/>
                  </a:lnTo>
                  <a:lnTo>
                    <a:pt x="1" y="529"/>
                  </a:lnTo>
                  <a:lnTo>
                    <a:pt x="49" y="721"/>
                  </a:lnTo>
                  <a:lnTo>
                    <a:pt x="193" y="913"/>
                  </a:lnTo>
                  <a:lnTo>
                    <a:pt x="385" y="1009"/>
                  </a:lnTo>
                  <a:lnTo>
                    <a:pt x="625" y="1057"/>
                  </a:lnTo>
                  <a:lnTo>
                    <a:pt x="865" y="1009"/>
                  </a:lnTo>
                  <a:lnTo>
                    <a:pt x="1009" y="865"/>
                  </a:lnTo>
                  <a:lnTo>
                    <a:pt x="1105" y="721"/>
                  </a:lnTo>
                  <a:lnTo>
                    <a:pt x="1153" y="577"/>
                  </a:lnTo>
                  <a:lnTo>
                    <a:pt x="1105" y="385"/>
                  </a:lnTo>
                  <a:lnTo>
                    <a:pt x="1009" y="241"/>
                  </a:lnTo>
                  <a:lnTo>
                    <a:pt x="865" y="97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5" name="Google Shape;4745;p76"/>
          <p:cNvGrpSpPr/>
          <p:nvPr/>
        </p:nvGrpSpPr>
        <p:grpSpPr>
          <a:xfrm rot="-4665238">
            <a:off x="4756603" y="1322530"/>
            <a:ext cx="413119" cy="961979"/>
            <a:chOff x="4194880" y="328742"/>
            <a:chExt cx="413138" cy="962024"/>
          </a:xfrm>
        </p:grpSpPr>
        <p:sp>
          <p:nvSpPr>
            <p:cNvPr id="4746" name="Google Shape;4746;p76"/>
            <p:cNvSpPr/>
            <p:nvPr/>
          </p:nvSpPr>
          <p:spPr>
            <a:xfrm flipH="1">
              <a:off x="4194880" y="328742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6"/>
            <p:cNvSpPr/>
            <p:nvPr/>
          </p:nvSpPr>
          <p:spPr>
            <a:xfrm rot="-2306925" flipH="1">
              <a:off x="4256692" y="959568"/>
              <a:ext cx="247590" cy="285134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4" name="Google Shape;6744;p107"/>
          <p:cNvSpPr txBox="1">
            <a:spLocks noGrp="1"/>
          </p:cNvSpPr>
          <p:nvPr>
            <p:ph type="title"/>
          </p:nvPr>
        </p:nvSpPr>
        <p:spPr>
          <a:xfrm>
            <a:off x="1398900" y="1791650"/>
            <a:ext cx="6346200" cy="11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/>
              <a:t>Спасибо за внимание! </a:t>
            </a:r>
            <a:endParaRPr sz="4800" dirty="0"/>
          </a:p>
        </p:txBody>
      </p:sp>
      <p:grpSp>
        <p:nvGrpSpPr>
          <p:cNvPr id="6745" name="Google Shape;6745;p107"/>
          <p:cNvGrpSpPr/>
          <p:nvPr/>
        </p:nvGrpSpPr>
        <p:grpSpPr>
          <a:xfrm rot="-611625">
            <a:off x="-200184" y="2430084"/>
            <a:ext cx="2845049" cy="3629196"/>
            <a:chOff x="5111475" y="3562250"/>
            <a:chExt cx="901700" cy="1150225"/>
          </a:xfrm>
        </p:grpSpPr>
        <p:sp>
          <p:nvSpPr>
            <p:cNvPr id="6746" name="Google Shape;6746;p10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10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107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107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107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10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10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10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10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10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10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107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107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107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10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10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10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10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10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10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10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10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10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107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10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10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10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10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10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107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107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10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10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107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10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10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10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10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10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10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107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10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10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10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10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10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10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10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10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10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10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10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10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10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10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10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10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10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107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10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10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10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10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10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107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10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10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10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10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10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10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107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10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10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10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10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10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10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10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10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10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10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10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10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10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10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107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107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107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10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10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107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10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10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10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10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10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10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10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10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10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10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10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10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10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10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10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10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107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107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10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10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107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107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10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10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107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10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10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10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10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10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10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107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107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107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107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4" name="Google Shape;6874;p107"/>
          <p:cNvSpPr/>
          <p:nvPr/>
        </p:nvSpPr>
        <p:spPr>
          <a:xfrm rot="10800000">
            <a:off x="3306275" y="2986206"/>
            <a:ext cx="2531446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6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6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5" name="Google Shape;4295;p7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Цели и задачи практики</a:t>
            </a:r>
            <a:r>
              <a:rPr lang="en" dirty="0"/>
              <a:t> </a:t>
            </a:r>
            <a:endParaRPr dirty="0"/>
          </a:p>
        </p:txBody>
      </p:sp>
      <p:sp>
        <p:nvSpPr>
          <p:cNvPr id="4296" name="Google Shape;4296;p72"/>
          <p:cNvSpPr txBox="1">
            <a:spLocks noGrp="1"/>
          </p:cNvSpPr>
          <p:nvPr>
            <p:ph type="body" idx="1"/>
          </p:nvPr>
        </p:nvSpPr>
        <p:spPr>
          <a:xfrm>
            <a:off x="946585" y="1362980"/>
            <a:ext cx="7704000" cy="30069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400" b="1" dirty="0"/>
              <a:t>Цель:</a:t>
            </a:r>
            <a:br>
              <a:rPr lang="ru-RU" sz="1400" dirty="0"/>
            </a:br>
            <a:r>
              <a:rPr lang="ru-RU" sz="1400" dirty="0"/>
              <a:t>Формирование профессиональных компетенций в области организации летнего отдыха и досуговой деятельности детей, закрепление теоретических знаний и приобретение практических навыков работы вожатого.</a:t>
            </a:r>
          </a:p>
          <a:p>
            <a:r>
              <a:rPr lang="ru-RU" sz="1400" b="1" dirty="0"/>
              <a:t>Задачи:</a:t>
            </a:r>
            <a:endParaRPr lang="ru-RU" sz="1400" dirty="0"/>
          </a:p>
          <a:p>
            <a:pPr marL="323850" indent="-171450">
              <a:buFont typeface="Arial" panose="020B0604020202020204" pitchFamily="34" charset="0"/>
              <a:buChar char="•"/>
            </a:pPr>
            <a:r>
              <a:rPr lang="ru-RU" sz="1400" dirty="0"/>
              <a:t>Изучить нормативно-правовую базу и методическую литературу, регламентирующую деятельность вожатого.</a:t>
            </a:r>
          </a:p>
          <a:p>
            <a:pPr marL="323850" indent="-171450">
              <a:buFont typeface="Arial" panose="020B0604020202020204" pitchFamily="34" charset="0"/>
              <a:buChar char="•"/>
            </a:pPr>
            <a:r>
              <a:rPr lang="ru-RU" sz="1400" dirty="0"/>
              <a:t>Овладеть навыками планирования воспитательной работы и составления сценариев мероприятий.</a:t>
            </a:r>
          </a:p>
          <a:p>
            <a:pPr marL="323850" indent="-171450">
              <a:buFont typeface="Arial" panose="020B0604020202020204" pitchFamily="34" charset="0"/>
              <a:buChar char="•"/>
            </a:pPr>
            <a:r>
              <a:rPr lang="ru-RU" sz="1400" dirty="0"/>
              <a:t>Научиться применять различные формы и методы досуговой деятельности (игровые, спортивные, музыкальные, театральные, трудовые) с учётом возрастных и психологических особенностей детей.</a:t>
            </a:r>
          </a:p>
        </p:txBody>
      </p:sp>
      <p:sp>
        <p:nvSpPr>
          <p:cNvPr id="4297" name="Google Shape;4297;p72"/>
          <p:cNvSpPr/>
          <p:nvPr/>
        </p:nvSpPr>
        <p:spPr>
          <a:xfrm>
            <a:off x="8322640" y="9207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8" name="Google Shape;4298;p72"/>
          <p:cNvSpPr/>
          <p:nvPr/>
        </p:nvSpPr>
        <p:spPr>
          <a:xfrm>
            <a:off x="350125" y="85195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9" name="Google Shape;4299;p72"/>
          <p:cNvGrpSpPr/>
          <p:nvPr/>
        </p:nvGrpSpPr>
        <p:grpSpPr>
          <a:xfrm>
            <a:off x="347849" y="3617600"/>
            <a:ext cx="475779" cy="475800"/>
            <a:chOff x="1460350" y="2402425"/>
            <a:chExt cx="208950" cy="208950"/>
          </a:xfrm>
        </p:grpSpPr>
        <p:sp>
          <p:nvSpPr>
            <p:cNvPr id="4300" name="Google Shape;4300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7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7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7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7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7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7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7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8" name="Google Shape;4328;p72"/>
          <p:cNvGrpSpPr/>
          <p:nvPr/>
        </p:nvGrpSpPr>
        <p:grpSpPr>
          <a:xfrm rot="3427705">
            <a:off x="7956490" y="255454"/>
            <a:ext cx="340783" cy="340829"/>
            <a:chOff x="1460350" y="2402425"/>
            <a:chExt cx="208950" cy="208950"/>
          </a:xfrm>
        </p:grpSpPr>
        <p:sp>
          <p:nvSpPr>
            <p:cNvPr id="4329" name="Google Shape;4329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7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7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7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7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7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7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7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" name="Google Shape;4372;p73"/>
          <p:cNvSpPr txBox="1">
            <a:spLocks noGrp="1"/>
          </p:cNvSpPr>
          <p:nvPr>
            <p:ph type="title" idx="15"/>
          </p:nvPr>
        </p:nvSpPr>
        <p:spPr>
          <a:xfrm>
            <a:off x="648498" y="314759"/>
            <a:ext cx="7742194" cy="3348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800" b="1" dirty="0"/>
              <a:t>Организационный этап: знакомство и сплочение</a:t>
            </a:r>
          </a:p>
        </p:txBody>
      </p:sp>
      <p:sp>
        <p:nvSpPr>
          <p:cNvPr id="4374" name="Google Shape;4374;p73"/>
          <p:cNvSpPr txBox="1">
            <a:spLocks noGrp="1"/>
          </p:cNvSpPr>
          <p:nvPr>
            <p:ph type="subTitle" idx="1"/>
          </p:nvPr>
        </p:nvSpPr>
        <p:spPr>
          <a:xfrm>
            <a:off x="819416" y="1563808"/>
            <a:ext cx="5134066" cy="24773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Проведены игры на знакомство и взаимодействие:</a:t>
            </a:r>
          </a:p>
          <a:p>
            <a:r>
              <a:rPr lang="ru-RU" b="1" dirty="0"/>
              <a:t>«Снежный ком»</a:t>
            </a:r>
            <a:r>
              <a:rPr lang="ru-RU" dirty="0"/>
              <a:t> – запоминание имён через ассоциации</a:t>
            </a:r>
          </a:p>
          <a:p>
            <a:r>
              <a:rPr lang="ru-RU" b="1" dirty="0"/>
              <a:t>«Крест-параллель»</a:t>
            </a:r>
            <a:r>
              <a:rPr lang="ru-RU" dirty="0"/>
              <a:t> – развитие внимания и логики</a:t>
            </a:r>
          </a:p>
          <a:p>
            <a:r>
              <a:rPr lang="ru-RU" b="1" dirty="0"/>
              <a:t>«Гроза, ураган, землетрясение»</a:t>
            </a:r>
            <a:r>
              <a:rPr lang="ru-RU" dirty="0"/>
              <a:t> – динамическое сплочение</a:t>
            </a:r>
          </a:p>
          <a:p>
            <a:r>
              <a:rPr lang="ru-RU" b="1" dirty="0"/>
              <a:t>«Вышибалы», «Ручеёк»</a:t>
            </a:r>
            <a:r>
              <a:rPr lang="ru-RU" dirty="0"/>
              <a:t> – подвижные игры на улице</a:t>
            </a:r>
          </a:p>
          <a:p>
            <a:r>
              <a:rPr lang="ru-RU" b="1" dirty="0"/>
              <a:t>«Запомни, во что одеты»</a:t>
            </a:r>
            <a:r>
              <a:rPr lang="ru-RU" dirty="0"/>
              <a:t> – тренировка памяти и наблюдательности</a:t>
            </a:r>
          </a:p>
          <a:p>
            <a:endParaRPr lang="ru-RU" dirty="0"/>
          </a:p>
          <a:p>
            <a:r>
              <a:rPr lang="ru-RU" b="1" dirty="0"/>
              <a:t>Результат:</a:t>
            </a:r>
            <a:r>
              <a:rPr lang="ru-RU" dirty="0"/>
              <a:t> создана дружеская атмосфера, дети запомнили имена, проявились лидеры, сняты коммуникативные барьеры.</a:t>
            </a:r>
          </a:p>
        </p:txBody>
      </p:sp>
      <p:sp>
        <p:nvSpPr>
          <p:cNvPr id="4381" name="Google Shape;4381;p73"/>
          <p:cNvSpPr/>
          <p:nvPr/>
        </p:nvSpPr>
        <p:spPr>
          <a:xfrm>
            <a:off x="8112504" y="393089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E56D9AF-7C98-4D78-AC38-73791380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909" y="1102306"/>
            <a:ext cx="3093031" cy="3726435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4" name="Google Shape;6624;p106"/>
          <p:cNvSpPr txBox="1">
            <a:spLocks noGrp="1"/>
          </p:cNvSpPr>
          <p:nvPr>
            <p:ph type="title"/>
          </p:nvPr>
        </p:nvSpPr>
        <p:spPr>
          <a:xfrm>
            <a:off x="471728" y="381141"/>
            <a:ext cx="806249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800" b="1" dirty="0"/>
              <a:t>Организационный этап: название и девиз отряда</a:t>
            </a:r>
          </a:p>
        </p:txBody>
      </p:sp>
      <p:sp>
        <p:nvSpPr>
          <p:cNvPr id="6626" name="Google Shape;6626;p106"/>
          <p:cNvSpPr txBox="1">
            <a:spLocks noGrp="1"/>
          </p:cNvSpPr>
          <p:nvPr>
            <p:ph type="subTitle" idx="1"/>
          </p:nvPr>
        </p:nvSpPr>
        <p:spPr>
          <a:xfrm>
            <a:off x="522675" y="1795543"/>
            <a:ext cx="4644748" cy="20165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ru-RU" sz="1600" dirty="0"/>
              <a:t>Коллективно выбрано название </a:t>
            </a:r>
            <a:r>
              <a:rPr lang="ru-RU" sz="1600" b="1" dirty="0">
                <a:solidFill>
                  <a:schemeClr val="tx1"/>
                </a:solidFill>
              </a:rPr>
              <a:t>«</a:t>
            </a:r>
            <a:r>
              <a:rPr lang="ru-RU" sz="1600" b="1" dirty="0" err="1">
                <a:solidFill>
                  <a:schemeClr val="tx1"/>
                </a:solidFill>
              </a:rPr>
              <a:t>Пандочки</a:t>
            </a:r>
            <a:r>
              <a:rPr lang="ru-RU" sz="1600" b="1" dirty="0">
                <a:solidFill>
                  <a:schemeClr val="tx1"/>
                </a:solidFill>
              </a:rPr>
              <a:t>»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ru-RU" sz="1600" dirty="0"/>
              <a:t>Сочинён девиз:</a:t>
            </a:r>
            <a:br>
              <a:rPr lang="ru-RU" sz="1600" dirty="0"/>
            </a:br>
            <a:r>
              <a:rPr lang="ru-RU" sz="1600" dirty="0"/>
              <a:t>«Мы – </a:t>
            </a:r>
            <a:r>
              <a:rPr lang="ru-RU" sz="1600" dirty="0" err="1"/>
              <a:t>пандочки</a:t>
            </a:r>
            <a:r>
              <a:rPr lang="ru-RU" sz="1600" dirty="0"/>
              <a:t>-малышки, милые как книжки! Дружно весело живём, никогда не устаём!»</a:t>
            </a:r>
          </a:p>
          <a:p>
            <a:pPr algn="l"/>
            <a:r>
              <a:rPr lang="ru-RU" sz="1600" dirty="0"/>
              <a:t>Оформлен отрядный уголок – каждый ребёнок внёс свой вклад.</a:t>
            </a:r>
          </a:p>
          <a:p>
            <a:pPr algn="l"/>
            <a:endParaRPr lang="ru-RU" sz="1600" dirty="0"/>
          </a:p>
          <a:p>
            <a:pPr algn="l"/>
            <a:r>
              <a:rPr lang="ru-RU" sz="1600" dirty="0"/>
              <a:t>Девиз произносился каждое утро на линейке, что укрепляло командный дух.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6F28050-F203-4630-97D7-70E9274F5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580" y="1469769"/>
            <a:ext cx="3694191" cy="24217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5" name="Google Shape;5205;p8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Основной этап: ежедневная зарядка</a:t>
            </a:r>
          </a:p>
        </p:txBody>
      </p:sp>
      <p:sp>
        <p:nvSpPr>
          <p:cNvPr id="5218" name="Google Shape;5218;p81"/>
          <p:cNvSpPr/>
          <p:nvPr/>
        </p:nvSpPr>
        <p:spPr>
          <a:xfrm>
            <a:off x="7473400" y="1937779"/>
            <a:ext cx="361278" cy="4244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19" name="Google Shape;5219;p81"/>
          <p:cNvGrpSpPr/>
          <p:nvPr/>
        </p:nvGrpSpPr>
        <p:grpSpPr>
          <a:xfrm>
            <a:off x="7435321" y="3557132"/>
            <a:ext cx="413163" cy="412030"/>
            <a:chOff x="3270450" y="3213625"/>
            <a:chExt cx="483175" cy="481850"/>
          </a:xfrm>
        </p:grpSpPr>
        <p:sp>
          <p:nvSpPr>
            <p:cNvPr id="5220" name="Google Shape;5220;p81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21" name="Google Shape;5221;p81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C6381045-5DBC-4A1E-83E0-40B4CE65C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609" y="1917948"/>
            <a:ext cx="4497572" cy="2041451"/>
          </a:xfrm>
        </p:spPr>
        <p:txBody>
          <a:bodyPr/>
          <a:lstStyle/>
          <a:p>
            <a:r>
              <a:rPr lang="ru-RU" dirty="0"/>
              <a:t>Каждое утро – зарядка под музыку:</a:t>
            </a:r>
          </a:p>
          <a:p>
            <a:r>
              <a:rPr lang="ru-RU" dirty="0"/>
              <a:t>разминка, прыжки, приседания,</a:t>
            </a:r>
          </a:p>
          <a:p>
            <a:r>
              <a:rPr lang="ru-RU" dirty="0"/>
              <a:t>упражнения на координацию.</a:t>
            </a:r>
          </a:p>
          <a:p>
            <a:endParaRPr lang="ru-RU" dirty="0"/>
          </a:p>
          <a:p>
            <a:r>
              <a:rPr lang="ru-RU" dirty="0"/>
              <a:t>Дети сами предлагали движения, помогали</a:t>
            </a:r>
          </a:p>
          <a:p>
            <a:r>
              <a:rPr lang="ru-RU" dirty="0"/>
              <a:t>проводить зарядку. Ритуал создавал</a:t>
            </a:r>
          </a:p>
          <a:p>
            <a:r>
              <a:rPr lang="ru-RU" dirty="0"/>
              <a:t>бодрое настроение на весь день.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4CFB754-C4D7-49B2-B52B-530D235C3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097" y="1017725"/>
            <a:ext cx="2881424" cy="38418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1" name="Google Shape;4921;p79"/>
          <p:cNvSpPr txBox="1">
            <a:spLocks noGrp="1"/>
          </p:cNvSpPr>
          <p:nvPr>
            <p:ph type="title"/>
          </p:nvPr>
        </p:nvSpPr>
        <p:spPr>
          <a:xfrm>
            <a:off x="720000" y="18370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Основной этап: квест «Легенда»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E30E51-A912-489D-B740-573097B14395}"/>
              </a:ext>
            </a:extLst>
          </p:cNvPr>
          <p:cNvSpPr/>
          <p:nvPr/>
        </p:nvSpPr>
        <p:spPr>
          <a:xfrm>
            <a:off x="440675" y="1232922"/>
            <a:ext cx="52880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Сценарий квеста разработан и проведён мной самостоятельно.</a:t>
            </a:r>
            <a:endParaRPr lang="ru-RU" dirty="0"/>
          </a:p>
          <a:p>
            <a:r>
              <a:rPr lang="ru-RU" b="1" dirty="0"/>
              <a:t>Легенда:</a:t>
            </a:r>
            <a:r>
              <a:rPr lang="ru-RU" dirty="0"/>
              <a:t> лагерь оказался на необитаемом острове, где потерпел крушение корабль «Надежда». Чтобы найти сокровища, дети проходят испытания духов стихий: Земли, Ветра, Огня и Воды.</a:t>
            </a:r>
          </a:p>
          <a:p>
            <a:r>
              <a:rPr lang="ru-RU" b="1" dirty="0"/>
              <a:t>Станции:</a:t>
            </a:r>
            <a:endParaRPr lang="ru-RU" dirty="0"/>
          </a:p>
          <a:p>
            <a:r>
              <a:rPr lang="ru-RU" dirty="0"/>
              <a:t>«Собери пословицу» – речь и мышление</a:t>
            </a:r>
          </a:p>
          <a:p>
            <a:r>
              <a:rPr lang="ru-RU" dirty="0"/>
              <a:t>«Собери </a:t>
            </a:r>
            <a:r>
              <a:rPr lang="ru-RU" dirty="0" err="1"/>
              <a:t>пазл</a:t>
            </a:r>
            <a:r>
              <a:rPr lang="ru-RU" dirty="0"/>
              <a:t>» – внимание и командная работа</a:t>
            </a:r>
          </a:p>
          <a:p>
            <a:r>
              <a:rPr lang="ru-RU" dirty="0"/>
              <a:t>«Морской бой» – меткость и координация</a:t>
            </a:r>
          </a:p>
          <a:p>
            <a:r>
              <a:rPr lang="ru-RU" dirty="0"/>
              <a:t>«Морские обитатели» – артистизм и пантомима</a:t>
            </a:r>
          </a:p>
          <a:p>
            <a:r>
              <a:rPr lang="ru-RU" b="1" dirty="0"/>
              <a:t>Результат:</a:t>
            </a:r>
            <a:r>
              <a:rPr lang="ru-RU" dirty="0"/>
              <a:t> дети собрали карту, нашли «клад» и были в полном восторге. Они кричали: «Это было круто!», «Давайте ещё!», «Я хочу быть капитаном!». Квест стал одним из самых ярких событий смены.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EAAE1F-9B03-40CB-A885-870CDCE4B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771" y="906530"/>
            <a:ext cx="3103403" cy="39651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3" name="Google Shape;5163;p80"/>
          <p:cNvSpPr txBox="1">
            <a:spLocks noGrp="1"/>
          </p:cNvSpPr>
          <p:nvPr>
            <p:ph type="subTitle" idx="1"/>
          </p:nvPr>
        </p:nvSpPr>
        <p:spPr>
          <a:xfrm>
            <a:off x="265845" y="1446026"/>
            <a:ext cx="5671580" cy="29863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ru-RU" b="1" dirty="0"/>
              <a:t>Программа эстафет разработана и организована мной самостоятельно.</a:t>
            </a:r>
            <a:endParaRPr lang="ru-RU" dirty="0"/>
          </a:p>
          <a:p>
            <a:pPr algn="l"/>
            <a:r>
              <a:rPr lang="ru-RU" b="1" dirty="0"/>
              <a:t>Эстафеты:</a:t>
            </a:r>
            <a:endParaRPr lang="ru-RU" dirty="0"/>
          </a:p>
          <a:p>
            <a:pPr algn="l"/>
            <a:r>
              <a:rPr lang="ru-RU" dirty="0"/>
              <a:t>Прыжки через скакалку</a:t>
            </a:r>
          </a:p>
          <a:p>
            <a:pPr algn="l"/>
            <a:r>
              <a:rPr lang="ru-RU" dirty="0"/>
              <a:t>Бег с препятствиями (конусы «змейкой»)</a:t>
            </a:r>
          </a:p>
          <a:p>
            <a:pPr algn="l"/>
            <a:r>
              <a:rPr lang="ru-RU" dirty="0"/>
              <a:t>Ведение мяча ногой</a:t>
            </a:r>
          </a:p>
          <a:p>
            <a:pPr algn="l"/>
            <a:r>
              <a:rPr lang="ru-RU" dirty="0"/>
              <a:t>Перенос мяча парами, зажав спинами</a:t>
            </a:r>
          </a:p>
          <a:p>
            <a:pPr algn="l"/>
            <a:r>
              <a:rPr lang="ru-RU" dirty="0"/>
              <a:t>Комбинированная эстафета</a:t>
            </a:r>
          </a:p>
          <a:p>
            <a:pPr algn="l"/>
            <a:r>
              <a:rPr lang="ru-RU" b="1" dirty="0"/>
              <a:t>Что важно:</a:t>
            </a:r>
            <a:r>
              <a:rPr lang="ru-RU" dirty="0"/>
              <a:t> я подготовила инвентарь, провела инструктаж по технике безопасности, следила за самочувствием детей.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Эмоции детей:</a:t>
            </a:r>
          </a:p>
          <a:p>
            <a:pPr algn="l"/>
            <a:r>
              <a:rPr lang="ru-RU" dirty="0"/>
              <a:t> было шумно, весело, все болели друг за друга. </a:t>
            </a:r>
          </a:p>
          <a:p>
            <a:pPr algn="l"/>
            <a:r>
              <a:rPr lang="ru-RU" dirty="0"/>
              <a:t>Самым сложным оказался перенос мяча парами, но дети</a:t>
            </a:r>
          </a:p>
          <a:p>
            <a:pPr algn="l"/>
            <a:r>
              <a:rPr lang="ru-RU" dirty="0"/>
              <a:t>справились и научились договариваться. </a:t>
            </a:r>
          </a:p>
        </p:txBody>
      </p:sp>
      <p:sp>
        <p:nvSpPr>
          <p:cNvPr id="5165" name="Google Shape;5165;p80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Основной этап: «Весёлые старты»</a:t>
            </a:r>
          </a:p>
        </p:txBody>
      </p:sp>
      <p:grpSp>
        <p:nvGrpSpPr>
          <p:cNvPr id="5193" name="Google Shape;5193;p80"/>
          <p:cNvGrpSpPr/>
          <p:nvPr/>
        </p:nvGrpSpPr>
        <p:grpSpPr>
          <a:xfrm>
            <a:off x="6905347" y="1919955"/>
            <a:ext cx="376322" cy="390005"/>
            <a:chOff x="3357325" y="2093500"/>
            <a:chExt cx="311525" cy="322825"/>
          </a:xfrm>
        </p:grpSpPr>
        <p:sp>
          <p:nvSpPr>
            <p:cNvPr id="5194" name="Google Shape;5194;p80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95" name="Google Shape;5195;p80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96" name="Google Shape;5196;p80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312E74-F04A-4F44-AF45-69D79BA94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977" y="1101110"/>
            <a:ext cx="2756618" cy="36762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4" name="Google Shape;5244;p8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Основной этап: музыкальная викторина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F68C2287-5714-4C49-85FF-C63EC2427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186" y="1509824"/>
            <a:ext cx="4117814" cy="3040912"/>
          </a:xfrm>
        </p:spPr>
        <p:txBody>
          <a:bodyPr/>
          <a:lstStyle/>
          <a:p>
            <a:pPr algn="l"/>
            <a:r>
              <a:rPr lang="ru-RU" b="1" dirty="0"/>
              <a:t>Что важно:</a:t>
            </a:r>
            <a:r>
              <a:rPr lang="ru-RU" dirty="0"/>
              <a:t> я подготовила аудиоматериалы, </a:t>
            </a:r>
          </a:p>
          <a:p>
            <a:pPr algn="l"/>
            <a:r>
              <a:rPr lang="ru-RU" dirty="0"/>
              <a:t>вопросы, подобрала музыку для каждого </a:t>
            </a:r>
          </a:p>
          <a:p>
            <a:pPr algn="l"/>
            <a:r>
              <a:rPr lang="ru-RU" dirty="0"/>
              <a:t>раунда.</a:t>
            </a:r>
          </a:p>
          <a:p>
            <a:pPr algn="l"/>
            <a:r>
              <a:rPr lang="ru-RU" b="1" dirty="0"/>
              <a:t>Эмоции детей:</a:t>
            </a:r>
            <a:r>
              <a:rPr lang="ru-RU" dirty="0"/>
              <a:t> реакция была невероятной! </a:t>
            </a:r>
          </a:p>
          <a:p>
            <a:pPr algn="l"/>
            <a:r>
              <a:rPr lang="ru-RU" dirty="0"/>
              <a:t>Дети пели, танцевали, подпевали, смеялись. </a:t>
            </a:r>
          </a:p>
          <a:p>
            <a:pPr algn="l"/>
            <a:r>
              <a:rPr lang="ru-RU" dirty="0"/>
              <a:t>Стеснительные ребята постепенно </a:t>
            </a:r>
          </a:p>
          <a:p>
            <a:pPr algn="l"/>
            <a:r>
              <a:rPr lang="ru-RU" dirty="0"/>
              <a:t>включались в хоровое исполнение. Они </a:t>
            </a:r>
          </a:p>
          <a:p>
            <a:pPr algn="l"/>
            <a:r>
              <a:rPr lang="ru-RU" dirty="0"/>
              <a:t>просили: «А можно ещё?», «Давайте каждый </a:t>
            </a:r>
          </a:p>
          <a:p>
            <a:pPr algn="l"/>
            <a:r>
              <a:rPr lang="ru-RU" dirty="0"/>
              <a:t>день так!». Викторина показала, что музыка </a:t>
            </a:r>
          </a:p>
          <a:p>
            <a:pPr algn="l"/>
            <a:r>
              <a:rPr lang="ru-RU" dirty="0"/>
              <a:t>объединяет и раскрепощает даже самых </a:t>
            </a:r>
          </a:p>
          <a:p>
            <a:pPr algn="l"/>
            <a:r>
              <a:rPr lang="ru-RU" dirty="0"/>
              <a:t>застенчивых.</a:t>
            </a:r>
          </a:p>
          <a:p>
            <a:pPr algn="l"/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200B11-0652-4E89-9815-97F462F8C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44009"/>
            <a:ext cx="4210492" cy="31578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" name="Google Shape;5478;p89"/>
          <p:cNvSpPr txBox="1">
            <a:spLocks noGrp="1"/>
          </p:cNvSpPr>
          <p:nvPr>
            <p:ph type="title"/>
          </p:nvPr>
        </p:nvSpPr>
        <p:spPr>
          <a:xfrm>
            <a:off x="720000" y="33823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/>
              <a:t>Основной этап: победа в фестивале</a:t>
            </a:r>
          </a:p>
        </p:txBody>
      </p:sp>
      <p:sp>
        <p:nvSpPr>
          <p:cNvPr id="5481" name="Google Shape;5481;p89"/>
          <p:cNvSpPr txBox="1">
            <a:spLocks noGrp="1"/>
          </p:cNvSpPr>
          <p:nvPr>
            <p:ph type="subTitle" idx="1"/>
          </p:nvPr>
        </p:nvSpPr>
        <p:spPr>
          <a:xfrm>
            <a:off x="720000" y="2442748"/>
            <a:ext cx="3931308" cy="18209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600" dirty="0"/>
              <a:t>Фестиваль </a:t>
            </a:r>
            <a:r>
              <a:rPr lang="ru-RU" sz="1600" b="1" dirty="0"/>
              <a:t>«Мой лагерь самый-</a:t>
            </a:r>
          </a:p>
          <a:p>
            <a:r>
              <a:rPr lang="ru-RU" sz="1600" b="1" dirty="0"/>
              <a:t>самый»</a:t>
            </a:r>
            <a:r>
              <a:rPr lang="ru-RU" sz="1600" dirty="0"/>
              <a:t> во Дворце культуры.</a:t>
            </a:r>
          </a:p>
          <a:p>
            <a:r>
              <a:rPr lang="ru-RU" sz="1600" dirty="0"/>
              <a:t>Жюри отметило оригинальность </a:t>
            </a:r>
          </a:p>
          <a:p>
            <a:r>
              <a:rPr lang="ru-RU" sz="1600" dirty="0"/>
              <a:t>сценария, качество исполнения, </a:t>
            </a:r>
          </a:p>
          <a:p>
            <a:r>
              <a:rPr lang="ru-RU" sz="1600" dirty="0"/>
              <a:t>костюмы, сделанные своими руками.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D0632E-6EF9-4C69-AA41-DA776077B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081" y="943405"/>
            <a:ext cx="3094074" cy="386186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BB9B20-DD5A-46D1-A6FC-288DA55D8F6C}"/>
              </a:ext>
            </a:extLst>
          </p:cNvPr>
          <p:cNvSpPr/>
          <p:nvPr/>
        </p:nvSpPr>
        <p:spPr>
          <a:xfrm>
            <a:off x="926060" y="1648036"/>
            <a:ext cx="29963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</a:rPr>
              <a:t>Наша победа!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hysics Class for Kids: Kinetic Energy by Slidesgo">
  <a:themeElements>
    <a:clrScheme name="Simple Light">
      <a:dk1>
        <a:srgbClr val="210A06"/>
      </a:dk1>
      <a:lt1>
        <a:srgbClr val="FF6B6B"/>
      </a:lt1>
      <a:dk2>
        <a:srgbClr val="FFF2F0"/>
      </a:dk2>
      <a:lt2>
        <a:srgbClr val="FFE2DC"/>
      </a:lt2>
      <a:accent1>
        <a:srgbClr val="FFDA73"/>
      </a:accent1>
      <a:accent2>
        <a:srgbClr val="82B7F8"/>
      </a:accent2>
      <a:accent3>
        <a:srgbClr val="F57733"/>
      </a:accent3>
      <a:accent4>
        <a:srgbClr val="8C2902"/>
      </a:accent4>
      <a:accent5>
        <a:srgbClr val="FFFFFF"/>
      </a:accent5>
      <a:accent6>
        <a:srgbClr val="4D6D81"/>
      </a:accent6>
      <a:hlink>
        <a:srgbClr val="210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Экран (16:9)</PresentationFormat>
  <Paragraphs>105</Paragraphs>
  <Slides>15</Slides>
  <Notes>15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Exo 2</vt:lpstr>
      <vt:lpstr>Fredoka One</vt:lpstr>
      <vt:lpstr>Roboto Condensed Light</vt:lpstr>
      <vt:lpstr>Physics Class for Kids: Kinetic Energy by Slidesgo</vt:lpstr>
      <vt:lpstr>Дневник  практики </vt:lpstr>
      <vt:lpstr>Цели и задачи практики </vt:lpstr>
      <vt:lpstr>Организационный этап: знакомство и сплочение</vt:lpstr>
      <vt:lpstr>Организационный этап: название и девиз отряда</vt:lpstr>
      <vt:lpstr>Основной этап: ежедневная зарядка</vt:lpstr>
      <vt:lpstr>Основной этап: квест «Легенда»</vt:lpstr>
      <vt:lpstr>Основной этап: «Весёлые старты»</vt:lpstr>
      <vt:lpstr>Основной этап: музыкальная викторина</vt:lpstr>
      <vt:lpstr>Основной этап: победа в фестивале</vt:lpstr>
      <vt:lpstr> Заключительный этап: итоги</vt:lpstr>
      <vt:lpstr>Презентация PowerPoint</vt:lpstr>
      <vt:lpstr>Анализ профессионального становления</vt:lpstr>
      <vt:lpstr>Положительные стороны и трудности</vt:lpstr>
      <vt:lpstr>Заключение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Дневник  практики </dc:title>
  <dc:creator>Админ</dc:creator>
  <cp:lastModifiedBy>Анастасия Быстрова</cp:lastModifiedBy>
  <cp:revision>1</cp:revision>
  <dcterms:modified xsi:type="dcterms:W3CDTF">2026-07-17T04:50:55Z</dcterms:modified>
</cp:coreProperties>
</file>