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90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92D20C-D856-44AC-B0C1-5972AD6D6305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62E0CE-A102-431B-B8A0-1A51AFC98806}">
      <dgm:prSet custT="1"/>
      <dgm:spPr/>
      <dgm:t>
        <a:bodyPr/>
        <a:lstStyle/>
        <a:p>
          <a:r>
            <a:rPr lang="ru-RU" sz="1800" b="1" i="0" baseline="0" dirty="0">
              <a:latin typeface="Arial" panose="020B0604020202020204" pitchFamily="34" charset="0"/>
              <a:cs typeface="Arial" panose="020B0604020202020204" pitchFamily="34" charset="0"/>
            </a:rPr>
            <a:t>Этика = Эффективность, Доверие, Устойчивость</a:t>
          </a:r>
          <a:endParaRPr lang="ru-RU" sz="18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580476-39DE-4C90-BFAF-6E7EF222764B}" type="parTrans" cxnId="{795A232B-F811-4377-91B4-ECC39E22BCD3}">
      <dgm:prSet/>
      <dgm:spPr/>
      <dgm:t>
        <a:bodyPr/>
        <a:lstStyle/>
        <a:p>
          <a:endParaRPr lang="ru-RU"/>
        </a:p>
      </dgm:t>
    </dgm:pt>
    <dgm:pt modelId="{5FD07F44-4C0D-4082-9DD9-A12AAC6678E6}" type="sibTrans" cxnId="{795A232B-F811-4377-91B4-ECC39E22BCD3}">
      <dgm:prSet/>
      <dgm:spPr/>
      <dgm:t>
        <a:bodyPr/>
        <a:lstStyle/>
        <a:p>
          <a:endParaRPr lang="ru-RU"/>
        </a:p>
      </dgm:t>
    </dgm:pt>
    <dgm:pt modelId="{54897798-54F4-4FF5-93B0-163951DF49A0}">
      <dgm:prSet/>
      <dgm:spPr/>
      <dgm:t>
        <a:bodyPr/>
        <a:lstStyle/>
        <a:p>
          <a:r>
            <a:rPr lang="ru-RU" b="1" i="0" baseline="0" dirty="0">
              <a:latin typeface="Arial" panose="020B0604020202020204" pitchFamily="34" charset="0"/>
              <a:cs typeface="Arial" panose="020B0604020202020204" pitchFamily="34" charset="0"/>
            </a:rPr>
            <a:t>Репутация это ценнейший нематериальный актив</a:t>
          </a:r>
          <a:endParaRPr lang="ru-RU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1789DB-C8CA-4D30-A10A-C6F68531DA16}" type="parTrans" cxnId="{BD9AC793-8C4A-4523-8370-67FB6F5B33D4}">
      <dgm:prSet/>
      <dgm:spPr/>
      <dgm:t>
        <a:bodyPr/>
        <a:lstStyle/>
        <a:p>
          <a:endParaRPr lang="ru-RU"/>
        </a:p>
      </dgm:t>
    </dgm:pt>
    <dgm:pt modelId="{5B484A64-9D4B-4562-9A5A-E1D4FD84F498}" type="sibTrans" cxnId="{BD9AC793-8C4A-4523-8370-67FB6F5B33D4}">
      <dgm:prSet/>
      <dgm:spPr/>
      <dgm:t>
        <a:bodyPr/>
        <a:lstStyle/>
        <a:p>
          <a:endParaRPr lang="ru-RU"/>
        </a:p>
      </dgm:t>
    </dgm:pt>
    <dgm:pt modelId="{835EB90A-0065-4585-A01F-DAE62C9D1730}">
      <dgm:prSet custT="1"/>
      <dgm:spPr/>
      <dgm:t>
        <a:bodyPr/>
        <a:lstStyle/>
        <a:p>
          <a:r>
            <a:rPr lang="ru-RU" sz="2000" b="1" i="0" baseline="0" dirty="0">
              <a:latin typeface="Arial" panose="020B0604020202020204" pitchFamily="34" charset="0"/>
              <a:cs typeface="Arial" panose="020B0604020202020204" pitchFamily="34" charset="0"/>
            </a:rPr>
            <a:t>Последствия </a:t>
          </a:r>
          <a:r>
            <a:rPr lang="ru-RU" sz="2000" b="1" i="0" baseline="0" dirty="0" err="1">
              <a:latin typeface="Arial" panose="020B0604020202020204" pitchFamily="34" charset="0"/>
              <a:cs typeface="Arial" panose="020B0604020202020204" pitchFamily="34" charset="0"/>
            </a:rPr>
            <a:t>НЕэтичного</a:t>
          </a:r>
          <a:r>
            <a:rPr lang="ru-RU" sz="2000" b="1" i="0" baseline="0" dirty="0">
              <a:latin typeface="Arial" panose="020B0604020202020204" pitchFamily="34" charset="0"/>
              <a:cs typeface="Arial" panose="020B0604020202020204" pitchFamily="34" charset="0"/>
            </a:rPr>
            <a:t> поведения:</a:t>
          </a:r>
          <a:endParaRPr lang="ru-RU" sz="20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5C9C52-14E0-4779-BB41-0A6A9192D35F}" type="parTrans" cxnId="{F47CDE67-D690-4B93-89F0-C5223E4B8BFA}">
      <dgm:prSet/>
      <dgm:spPr/>
      <dgm:t>
        <a:bodyPr/>
        <a:lstStyle/>
        <a:p>
          <a:endParaRPr lang="ru-RU"/>
        </a:p>
      </dgm:t>
    </dgm:pt>
    <dgm:pt modelId="{E88B7BE0-1CCF-4C74-B4C1-A40981C68CA5}" type="sibTrans" cxnId="{F47CDE67-D690-4B93-89F0-C5223E4B8BFA}">
      <dgm:prSet/>
      <dgm:spPr/>
      <dgm:t>
        <a:bodyPr/>
        <a:lstStyle/>
        <a:p>
          <a:endParaRPr lang="ru-RU"/>
        </a:p>
      </dgm:t>
    </dgm:pt>
    <dgm:pt modelId="{C77C06A9-F656-43C2-9D77-0EFF70CAE642}">
      <dgm:prSet custT="1"/>
      <dgm:spPr/>
      <dgm:t>
        <a:bodyPr/>
        <a:lstStyle/>
        <a:p>
          <a:r>
            <a:rPr lang="ru-RU" sz="1400" b="1" i="0" baseline="0" dirty="0">
              <a:latin typeface="Arial" panose="020B0604020202020204" pitchFamily="34" charset="0"/>
              <a:cs typeface="Arial" panose="020B0604020202020204" pitchFamily="34" charset="0"/>
            </a:rPr>
            <a:t>Финансовые потери</a:t>
          </a:r>
          <a:endParaRPr lang="ru-RU" sz="14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608F88-8757-4A9C-8402-10C4B44F0921}" type="parTrans" cxnId="{C679110D-3832-491A-AF71-C78BEE8EAFB7}">
      <dgm:prSet/>
      <dgm:spPr/>
      <dgm:t>
        <a:bodyPr/>
        <a:lstStyle/>
        <a:p>
          <a:endParaRPr lang="ru-RU"/>
        </a:p>
      </dgm:t>
    </dgm:pt>
    <dgm:pt modelId="{1D685171-6083-42B0-BD7F-BE2A5DE0FC75}" type="sibTrans" cxnId="{C679110D-3832-491A-AF71-C78BEE8EAFB7}">
      <dgm:prSet/>
      <dgm:spPr/>
      <dgm:t>
        <a:bodyPr/>
        <a:lstStyle/>
        <a:p>
          <a:endParaRPr lang="ru-RU"/>
        </a:p>
      </dgm:t>
    </dgm:pt>
    <dgm:pt modelId="{D8F914B5-6407-4296-A10C-1C80F69AA096}">
      <dgm:prSet custT="1"/>
      <dgm:spPr/>
      <dgm:t>
        <a:bodyPr/>
        <a:lstStyle/>
        <a:p>
          <a:r>
            <a:rPr lang="ru-RU" sz="1400" b="1" i="0" baseline="0" dirty="0">
              <a:latin typeface="Arial" panose="020B0604020202020204" pitchFamily="34" charset="0"/>
              <a:cs typeface="Arial" panose="020B0604020202020204" pitchFamily="34" charset="0"/>
            </a:rPr>
            <a:t>Юридические риски</a:t>
          </a:r>
          <a:endParaRPr lang="ru-RU" sz="14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4AC724-8836-4455-9821-D6C0AEE4595C}" type="parTrans" cxnId="{4690C5C8-85B7-4CC7-990F-F1B8F02C32EB}">
      <dgm:prSet/>
      <dgm:spPr/>
      <dgm:t>
        <a:bodyPr/>
        <a:lstStyle/>
        <a:p>
          <a:endParaRPr lang="ru-RU"/>
        </a:p>
      </dgm:t>
    </dgm:pt>
    <dgm:pt modelId="{443C36E8-2DE6-4E4C-B371-8B15E4E52426}" type="sibTrans" cxnId="{4690C5C8-85B7-4CC7-990F-F1B8F02C32EB}">
      <dgm:prSet/>
      <dgm:spPr/>
      <dgm:t>
        <a:bodyPr/>
        <a:lstStyle/>
        <a:p>
          <a:endParaRPr lang="ru-RU"/>
        </a:p>
      </dgm:t>
    </dgm:pt>
    <dgm:pt modelId="{AD987331-FCED-4092-A6A6-9FB9664EB74E}">
      <dgm:prSet custT="1"/>
      <dgm:spPr/>
      <dgm:t>
        <a:bodyPr/>
        <a:lstStyle/>
        <a:p>
          <a:r>
            <a:rPr lang="ru-RU" sz="1400" b="1" i="0" baseline="0" dirty="0">
              <a:latin typeface="Arial" panose="020B0604020202020204" pitchFamily="34" charset="0"/>
              <a:cs typeface="Arial" panose="020B0604020202020204" pitchFamily="34" charset="0"/>
            </a:rPr>
            <a:t>Потеря клиентов и партнеров</a:t>
          </a:r>
          <a:endParaRPr lang="ru-RU" sz="14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8677BA-B95A-45C0-898A-3851983FECA1}" type="parTrans" cxnId="{FF2111E6-FCBD-4A32-A16B-01BFA161F307}">
      <dgm:prSet/>
      <dgm:spPr/>
      <dgm:t>
        <a:bodyPr/>
        <a:lstStyle/>
        <a:p>
          <a:endParaRPr lang="ru-RU"/>
        </a:p>
      </dgm:t>
    </dgm:pt>
    <dgm:pt modelId="{7DA96FD7-8DEA-4772-B687-01BAA9792AE2}" type="sibTrans" cxnId="{FF2111E6-FCBD-4A32-A16B-01BFA161F307}">
      <dgm:prSet/>
      <dgm:spPr/>
      <dgm:t>
        <a:bodyPr/>
        <a:lstStyle/>
        <a:p>
          <a:endParaRPr lang="ru-RU"/>
        </a:p>
      </dgm:t>
    </dgm:pt>
    <dgm:pt modelId="{B0F96510-8B23-406D-824D-5892818F97E7}">
      <dgm:prSet custT="1"/>
      <dgm:spPr/>
      <dgm:t>
        <a:bodyPr/>
        <a:lstStyle/>
        <a:p>
          <a:r>
            <a:rPr lang="ru-RU" sz="1400" b="1" i="0" baseline="0" dirty="0">
              <a:latin typeface="Arial" panose="020B0604020202020204" pitchFamily="34" charset="0"/>
              <a:cs typeface="Arial" panose="020B0604020202020204" pitchFamily="34" charset="0"/>
            </a:rPr>
            <a:t>Демотивация сотрудников</a:t>
          </a:r>
          <a:endParaRPr lang="ru-RU" sz="14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9E510B-7B62-471B-951C-D83F555696BA}" type="parTrans" cxnId="{D6CAD3FD-B326-4FB9-978B-3F6328D91E75}">
      <dgm:prSet/>
      <dgm:spPr/>
      <dgm:t>
        <a:bodyPr/>
        <a:lstStyle/>
        <a:p>
          <a:endParaRPr lang="ru-RU"/>
        </a:p>
      </dgm:t>
    </dgm:pt>
    <dgm:pt modelId="{4CCDF59B-7795-47C2-B46A-308B07B6F26E}" type="sibTrans" cxnId="{D6CAD3FD-B326-4FB9-978B-3F6328D91E75}">
      <dgm:prSet/>
      <dgm:spPr/>
      <dgm:t>
        <a:bodyPr/>
        <a:lstStyle/>
        <a:p>
          <a:endParaRPr lang="ru-RU"/>
        </a:p>
      </dgm:t>
    </dgm:pt>
    <dgm:pt modelId="{57D4DCAF-EBDA-42EC-A3CA-8132C08E457D}" type="pres">
      <dgm:prSet presAssocID="{4292D20C-D856-44AC-B0C1-5972AD6D6305}" presName="Name0" presStyleCnt="0">
        <dgm:presLayoutVars>
          <dgm:dir/>
          <dgm:resizeHandles val="exact"/>
        </dgm:presLayoutVars>
      </dgm:prSet>
      <dgm:spPr/>
    </dgm:pt>
    <dgm:pt modelId="{95FD6AFE-A0BF-4AA7-8621-0D954BC41E76}" type="pres">
      <dgm:prSet presAssocID="{4292D20C-D856-44AC-B0C1-5972AD6D6305}" presName="arrow" presStyleLbl="bgShp" presStyleIdx="0" presStyleCnt="1"/>
      <dgm:spPr/>
    </dgm:pt>
    <dgm:pt modelId="{A09C1558-E676-4D68-BCE6-E5B7028E9977}" type="pres">
      <dgm:prSet presAssocID="{4292D20C-D856-44AC-B0C1-5972AD6D6305}" presName="points" presStyleCnt="0"/>
      <dgm:spPr/>
    </dgm:pt>
    <dgm:pt modelId="{1EE0C96A-96A9-4563-A51B-6575578FCB2E}" type="pres">
      <dgm:prSet presAssocID="{1262E0CE-A102-431B-B8A0-1A51AFC98806}" presName="compositeA" presStyleCnt="0"/>
      <dgm:spPr/>
    </dgm:pt>
    <dgm:pt modelId="{DB53353E-ACA4-4CB6-9AD3-41657AF4CE9F}" type="pres">
      <dgm:prSet presAssocID="{1262E0CE-A102-431B-B8A0-1A51AFC98806}" presName="textA" presStyleLbl="revTx" presStyleIdx="0" presStyleCnt="3">
        <dgm:presLayoutVars>
          <dgm:bulletEnabled val="1"/>
        </dgm:presLayoutVars>
      </dgm:prSet>
      <dgm:spPr/>
    </dgm:pt>
    <dgm:pt modelId="{3515E7A0-9623-4DFE-921B-DA9760F1DA93}" type="pres">
      <dgm:prSet presAssocID="{1262E0CE-A102-431B-B8A0-1A51AFC98806}" presName="circleA" presStyleLbl="node1" presStyleIdx="0" presStyleCnt="3"/>
      <dgm:spPr/>
    </dgm:pt>
    <dgm:pt modelId="{813BC39C-52F3-438D-8860-19F53ED05E7A}" type="pres">
      <dgm:prSet presAssocID="{1262E0CE-A102-431B-B8A0-1A51AFC98806}" presName="spaceA" presStyleCnt="0"/>
      <dgm:spPr/>
    </dgm:pt>
    <dgm:pt modelId="{0B7D8660-6FB5-433E-83AB-CA00E4A44C40}" type="pres">
      <dgm:prSet presAssocID="{5FD07F44-4C0D-4082-9DD9-A12AAC6678E6}" presName="space" presStyleCnt="0"/>
      <dgm:spPr/>
    </dgm:pt>
    <dgm:pt modelId="{9063FFAE-946E-4A39-A33D-8E5BE987360E}" type="pres">
      <dgm:prSet presAssocID="{54897798-54F4-4FF5-93B0-163951DF49A0}" presName="compositeB" presStyleCnt="0"/>
      <dgm:spPr/>
    </dgm:pt>
    <dgm:pt modelId="{6A25126F-0D63-4D51-AE96-332140657570}" type="pres">
      <dgm:prSet presAssocID="{54897798-54F4-4FF5-93B0-163951DF49A0}" presName="textB" presStyleLbl="revTx" presStyleIdx="1" presStyleCnt="3">
        <dgm:presLayoutVars>
          <dgm:bulletEnabled val="1"/>
        </dgm:presLayoutVars>
      </dgm:prSet>
      <dgm:spPr/>
    </dgm:pt>
    <dgm:pt modelId="{8361CE0C-77A4-4C95-921F-9246F579D9C5}" type="pres">
      <dgm:prSet presAssocID="{54897798-54F4-4FF5-93B0-163951DF49A0}" presName="circleB" presStyleLbl="node1" presStyleIdx="1" presStyleCnt="3"/>
      <dgm:spPr/>
    </dgm:pt>
    <dgm:pt modelId="{F6DEE46B-D4A5-410D-9569-94B97FCEC24C}" type="pres">
      <dgm:prSet presAssocID="{54897798-54F4-4FF5-93B0-163951DF49A0}" presName="spaceB" presStyleCnt="0"/>
      <dgm:spPr/>
    </dgm:pt>
    <dgm:pt modelId="{E1C3D0A1-D25B-4275-8680-1CAA31528AAD}" type="pres">
      <dgm:prSet presAssocID="{5B484A64-9D4B-4562-9A5A-E1D4FD84F498}" presName="space" presStyleCnt="0"/>
      <dgm:spPr/>
    </dgm:pt>
    <dgm:pt modelId="{C20466DE-63E8-48B8-A586-3501B564329B}" type="pres">
      <dgm:prSet presAssocID="{835EB90A-0065-4585-A01F-DAE62C9D1730}" presName="compositeA" presStyleCnt="0"/>
      <dgm:spPr/>
    </dgm:pt>
    <dgm:pt modelId="{D4AF884D-75F8-49A7-91ED-127C595CBE12}" type="pres">
      <dgm:prSet presAssocID="{835EB90A-0065-4585-A01F-DAE62C9D1730}" presName="textA" presStyleLbl="revTx" presStyleIdx="2" presStyleCnt="3" custScaleX="216475" custScaleY="70369" custLinFactNeighborX="28878" custLinFactNeighborY="28883">
        <dgm:presLayoutVars>
          <dgm:bulletEnabled val="1"/>
        </dgm:presLayoutVars>
      </dgm:prSet>
      <dgm:spPr/>
    </dgm:pt>
    <dgm:pt modelId="{BC4A0F81-083E-45F2-ABBD-0E1012045E29}" type="pres">
      <dgm:prSet presAssocID="{835EB90A-0065-4585-A01F-DAE62C9D1730}" presName="circleA" presStyleLbl="node1" presStyleIdx="2" presStyleCnt="3"/>
      <dgm:spPr/>
    </dgm:pt>
    <dgm:pt modelId="{F440196C-9A43-4BCF-8F5F-5C4F2DFD79B6}" type="pres">
      <dgm:prSet presAssocID="{835EB90A-0065-4585-A01F-DAE62C9D1730}" presName="spaceA" presStyleCnt="0"/>
      <dgm:spPr/>
    </dgm:pt>
  </dgm:ptLst>
  <dgm:cxnLst>
    <dgm:cxn modelId="{C679110D-3832-491A-AF71-C78BEE8EAFB7}" srcId="{835EB90A-0065-4585-A01F-DAE62C9D1730}" destId="{C77C06A9-F656-43C2-9D77-0EFF70CAE642}" srcOrd="0" destOrd="0" parTransId="{F4608F88-8757-4A9C-8402-10C4B44F0921}" sibTransId="{1D685171-6083-42B0-BD7F-BE2A5DE0FC75}"/>
    <dgm:cxn modelId="{795A232B-F811-4377-91B4-ECC39E22BCD3}" srcId="{4292D20C-D856-44AC-B0C1-5972AD6D6305}" destId="{1262E0CE-A102-431B-B8A0-1A51AFC98806}" srcOrd="0" destOrd="0" parTransId="{27580476-39DE-4C90-BFAF-6E7EF222764B}" sibTransId="{5FD07F44-4C0D-4082-9DD9-A12AAC6678E6}"/>
    <dgm:cxn modelId="{F47CDE67-D690-4B93-89F0-C5223E4B8BFA}" srcId="{4292D20C-D856-44AC-B0C1-5972AD6D6305}" destId="{835EB90A-0065-4585-A01F-DAE62C9D1730}" srcOrd="2" destOrd="0" parTransId="{235C9C52-14E0-4779-BB41-0A6A9192D35F}" sibTransId="{E88B7BE0-1CCF-4C74-B4C1-A40981C68CA5}"/>
    <dgm:cxn modelId="{6D393671-C08A-4CAA-B223-25723C8AAD2F}" type="presOf" srcId="{D8F914B5-6407-4296-A10C-1C80F69AA096}" destId="{D4AF884D-75F8-49A7-91ED-127C595CBE12}" srcOrd="0" destOrd="2" presId="urn:microsoft.com/office/officeart/2005/8/layout/hProcess11"/>
    <dgm:cxn modelId="{F9074383-22AC-428A-811F-061FC0F14BF0}" type="presOf" srcId="{B0F96510-8B23-406D-824D-5892818F97E7}" destId="{D4AF884D-75F8-49A7-91ED-127C595CBE12}" srcOrd="0" destOrd="4" presId="urn:microsoft.com/office/officeart/2005/8/layout/hProcess11"/>
    <dgm:cxn modelId="{06EECC8D-1EE6-4E8A-AE01-9BFEFFAF8D00}" type="presOf" srcId="{54897798-54F4-4FF5-93B0-163951DF49A0}" destId="{6A25126F-0D63-4D51-AE96-332140657570}" srcOrd="0" destOrd="0" presId="urn:microsoft.com/office/officeart/2005/8/layout/hProcess11"/>
    <dgm:cxn modelId="{BD9AC793-8C4A-4523-8370-67FB6F5B33D4}" srcId="{4292D20C-D856-44AC-B0C1-5972AD6D6305}" destId="{54897798-54F4-4FF5-93B0-163951DF49A0}" srcOrd="1" destOrd="0" parTransId="{CA1789DB-C8CA-4D30-A10A-C6F68531DA16}" sibTransId="{5B484A64-9D4B-4562-9A5A-E1D4FD84F498}"/>
    <dgm:cxn modelId="{7A02C2A5-167E-45D6-B510-ECCF8A4E5C25}" type="presOf" srcId="{1262E0CE-A102-431B-B8A0-1A51AFC98806}" destId="{DB53353E-ACA4-4CB6-9AD3-41657AF4CE9F}" srcOrd="0" destOrd="0" presId="urn:microsoft.com/office/officeart/2005/8/layout/hProcess11"/>
    <dgm:cxn modelId="{73D86FA7-FBD1-4E14-864B-2684779FC299}" type="presOf" srcId="{C77C06A9-F656-43C2-9D77-0EFF70CAE642}" destId="{D4AF884D-75F8-49A7-91ED-127C595CBE12}" srcOrd="0" destOrd="1" presId="urn:microsoft.com/office/officeart/2005/8/layout/hProcess11"/>
    <dgm:cxn modelId="{E3A2CBB7-2359-40E2-852F-DE0DD0D4EC84}" type="presOf" srcId="{835EB90A-0065-4585-A01F-DAE62C9D1730}" destId="{D4AF884D-75F8-49A7-91ED-127C595CBE12}" srcOrd="0" destOrd="0" presId="urn:microsoft.com/office/officeart/2005/8/layout/hProcess11"/>
    <dgm:cxn modelId="{F12C42C6-F7E7-4733-B1B3-CEE455302C4C}" type="presOf" srcId="{4292D20C-D856-44AC-B0C1-5972AD6D6305}" destId="{57D4DCAF-EBDA-42EC-A3CA-8132C08E457D}" srcOrd="0" destOrd="0" presId="urn:microsoft.com/office/officeart/2005/8/layout/hProcess11"/>
    <dgm:cxn modelId="{4690C5C8-85B7-4CC7-990F-F1B8F02C32EB}" srcId="{835EB90A-0065-4585-A01F-DAE62C9D1730}" destId="{D8F914B5-6407-4296-A10C-1C80F69AA096}" srcOrd="1" destOrd="0" parTransId="{1E4AC724-8836-4455-9821-D6C0AEE4595C}" sibTransId="{443C36E8-2DE6-4E4C-B371-8B15E4E52426}"/>
    <dgm:cxn modelId="{FF2111E6-FCBD-4A32-A16B-01BFA161F307}" srcId="{835EB90A-0065-4585-A01F-DAE62C9D1730}" destId="{AD987331-FCED-4092-A6A6-9FB9664EB74E}" srcOrd="2" destOrd="0" parTransId="{188677BA-B95A-45C0-898A-3851983FECA1}" sibTransId="{7DA96FD7-8DEA-4772-B687-01BAA9792AE2}"/>
    <dgm:cxn modelId="{AB02ECE8-5FF9-4ACB-8AD2-10A46B6D7380}" type="presOf" srcId="{AD987331-FCED-4092-A6A6-9FB9664EB74E}" destId="{D4AF884D-75F8-49A7-91ED-127C595CBE12}" srcOrd="0" destOrd="3" presId="urn:microsoft.com/office/officeart/2005/8/layout/hProcess11"/>
    <dgm:cxn modelId="{D6CAD3FD-B326-4FB9-978B-3F6328D91E75}" srcId="{835EB90A-0065-4585-A01F-DAE62C9D1730}" destId="{B0F96510-8B23-406D-824D-5892818F97E7}" srcOrd="3" destOrd="0" parTransId="{589E510B-7B62-471B-951C-D83F555696BA}" sibTransId="{4CCDF59B-7795-47C2-B46A-308B07B6F26E}"/>
    <dgm:cxn modelId="{249207E9-55F5-44F8-AAE3-834F69053906}" type="presParOf" srcId="{57D4DCAF-EBDA-42EC-A3CA-8132C08E457D}" destId="{95FD6AFE-A0BF-4AA7-8621-0D954BC41E76}" srcOrd="0" destOrd="0" presId="urn:microsoft.com/office/officeart/2005/8/layout/hProcess11"/>
    <dgm:cxn modelId="{894A5884-EBA9-4B6F-8D38-16A8555DBDB3}" type="presParOf" srcId="{57D4DCAF-EBDA-42EC-A3CA-8132C08E457D}" destId="{A09C1558-E676-4D68-BCE6-E5B7028E9977}" srcOrd="1" destOrd="0" presId="urn:microsoft.com/office/officeart/2005/8/layout/hProcess11"/>
    <dgm:cxn modelId="{0ACE8497-C302-4931-8850-D26186E60566}" type="presParOf" srcId="{A09C1558-E676-4D68-BCE6-E5B7028E9977}" destId="{1EE0C96A-96A9-4563-A51B-6575578FCB2E}" srcOrd="0" destOrd="0" presId="urn:microsoft.com/office/officeart/2005/8/layout/hProcess11"/>
    <dgm:cxn modelId="{4080FC76-BCEE-4414-835A-45C7468BC57D}" type="presParOf" srcId="{1EE0C96A-96A9-4563-A51B-6575578FCB2E}" destId="{DB53353E-ACA4-4CB6-9AD3-41657AF4CE9F}" srcOrd="0" destOrd="0" presId="urn:microsoft.com/office/officeart/2005/8/layout/hProcess11"/>
    <dgm:cxn modelId="{91DB355B-2A22-4A26-BB91-7ED5A4BD7076}" type="presParOf" srcId="{1EE0C96A-96A9-4563-A51B-6575578FCB2E}" destId="{3515E7A0-9623-4DFE-921B-DA9760F1DA93}" srcOrd="1" destOrd="0" presId="urn:microsoft.com/office/officeart/2005/8/layout/hProcess11"/>
    <dgm:cxn modelId="{49139F35-83D6-4946-AC72-2F1AEC9A8464}" type="presParOf" srcId="{1EE0C96A-96A9-4563-A51B-6575578FCB2E}" destId="{813BC39C-52F3-438D-8860-19F53ED05E7A}" srcOrd="2" destOrd="0" presId="urn:microsoft.com/office/officeart/2005/8/layout/hProcess11"/>
    <dgm:cxn modelId="{B581F6A6-7D74-4940-99F2-CE30BE16A3AD}" type="presParOf" srcId="{A09C1558-E676-4D68-BCE6-E5B7028E9977}" destId="{0B7D8660-6FB5-433E-83AB-CA00E4A44C40}" srcOrd="1" destOrd="0" presId="urn:microsoft.com/office/officeart/2005/8/layout/hProcess11"/>
    <dgm:cxn modelId="{361B138D-CF98-44D6-A5C5-F16B3C4B8966}" type="presParOf" srcId="{A09C1558-E676-4D68-BCE6-E5B7028E9977}" destId="{9063FFAE-946E-4A39-A33D-8E5BE987360E}" srcOrd="2" destOrd="0" presId="urn:microsoft.com/office/officeart/2005/8/layout/hProcess11"/>
    <dgm:cxn modelId="{2AF19E63-10C3-43C9-9AE1-157481184803}" type="presParOf" srcId="{9063FFAE-946E-4A39-A33D-8E5BE987360E}" destId="{6A25126F-0D63-4D51-AE96-332140657570}" srcOrd="0" destOrd="0" presId="urn:microsoft.com/office/officeart/2005/8/layout/hProcess11"/>
    <dgm:cxn modelId="{E1B7045C-F8AF-4282-AF4C-84701362D8D0}" type="presParOf" srcId="{9063FFAE-946E-4A39-A33D-8E5BE987360E}" destId="{8361CE0C-77A4-4C95-921F-9246F579D9C5}" srcOrd="1" destOrd="0" presId="urn:microsoft.com/office/officeart/2005/8/layout/hProcess11"/>
    <dgm:cxn modelId="{AA34D039-A2DC-4DB0-80D3-1A9F4E81265A}" type="presParOf" srcId="{9063FFAE-946E-4A39-A33D-8E5BE987360E}" destId="{F6DEE46B-D4A5-410D-9569-94B97FCEC24C}" srcOrd="2" destOrd="0" presId="urn:microsoft.com/office/officeart/2005/8/layout/hProcess11"/>
    <dgm:cxn modelId="{834B5E8D-C53E-411B-9126-033914FB8EE0}" type="presParOf" srcId="{A09C1558-E676-4D68-BCE6-E5B7028E9977}" destId="{E1C3D0A1-D25B-4275-8680-1CAA31528AAD}" srcOrd="3" destOrd="0" presId="urn:microsoft.com/office/officeart/2005/8/layout/hProcess11"/>
    <dgm:cxn modelId="{95CC82CB-8DFF-4610-B406-B7E8B88A200D}" type="presParOf" srcId="{A09C1558-E676-4D68-BCE6-E5B7028E9977}" destId="{C20466DE-63E8-48B8-A586-3501B564329B}" srcOrd="4" destOrd="0" presId="urn:microsoft.com/office/officeart/2005/8/layout/hProcess11"/>
    <dgm:cxn modelId="{8D1A66E9-7C17-482F-80E1-8F692735F3EF}" type="presParOf" srcId="{C20466DE-63E8-48B8-A586-3501B564329B}" destId="{D4AF884D-75F8-49A7-91ED-127C595CBE12}" srcOrd="0" destOrd="0" presId="urn:microsoft.com/office/officeart/2005/8/layout/hProcess11"/>
    <dgm:cxn modelId="{FFB55732-2E29-46C4-852B-D6A051DF8467}" type="presParOf" srcId="{C20466DE-63E8-48B8-A586-3501B564329B}" destId="{BC4A0F81-083E-45F2-ABBD-0E1012045E29}" srcOrd="1" destOrd="0" presId="urn:microsoft.com/office/officeart/2005/8/layout/hProcess11"/>
    <dgm:cxn modelId="{3A349AE9-7EFE-4DBA-BED3-981F0A4F657B}" type="presParOf" srcId="{C20466DE-63E8-48B8-A586-3501B564329B}" destId="{F440196C-9A43-4BCF-8F5F-5C4F2DFD79B6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1F5742-8721-4BD2-A282-DDC6A1C2CAC7}" type="doc">
      <dgm:prSet loTypeId="urn:microsoft.com/office/officeart/2005/8/layout/orgChart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802B5D8-6FC7-4E70-BBD3-1B217BC71428}">
      <dgm:prSet/>
      <dgm:spPr/>
      <dgm:t>
        <a:bodyPr/>
        <a:lstStyle/>
        <a:p>
          <a:r>
            <a:rPr lang="ru-RU" b="1" baseline="0"/>
            <a:t>Основные концепции:</a:t>
          </a:r>
          <a:endParaRPr lang="ru-RU"/>
        </a:p>
      </dgm:t>
    </dgm:pt>
    <dgm:pt modelId="{7C9BFAAB-88E2-4401-B3B5-7F439CC3D91C}" type="parTrans" cxnId="{F089109B-144F-44ED-8450-78F28191BB84}">
      <dgm:prSet/>
      <dgm:spPr/>
      <dgm:t>
        <a:bodyPr/>
        <a:lstStyle/>
        <a:p>
          <a:endParaRPr lang="ru-RU"/>
        </a:p>
      </dgm:t>
    </dgm:pt>
    <dgm:pt modelId="{935804D5-C843-430C-9129-52A0BF0E9223}" type="sibTrans" cxnId="{F089109B-144F-44ED-8450-78F28191BB84}">
      <dgm:prSet/>
      <dgm:spPr/>
      <dgm:t>
        <a:bodyPr/>
        <a:lstStyle/>
        <a:p>
          <a:endParaRPr lang="ru-RU"/>
        </a:p>
      </dgm:t>
    </dgm:pt>
    <dgm:pt modelId="{AF60F70A-BD62-4672-903E-15FA54740EB8}">
      <dgm:prSet/>
      <dgm:spPr/>
      <dgm:t>
        <a:bodyPr/>
        <a:lstStyle/>
        <a:p>
          <a:r>
            <a:rPr lang="ru-RU" b="1" i="1" baseline="0" dirty="0"/>
            <a:t>Утилитаризм:</a:t>
          </a:r>
          <a:r>
            <a:rPr lang="ru-RU" i="1" baseline="0" dirty="0"/>
            <a:t> «наибольшее благо для наибольшего числа» </a:t>
          </a:r>
          <a:endParaRPr lang="ru-RU" dirty="0"/>
        </a:p>
      </dgm:t>
    </dgm:pt>
    <dgm:pt modelId="{92A3C110-631A-433E-A965-09366DA3EFFA}" type="parTrans" cxnId="{C3E85A4D-D29A-45B7-88DD-79B6A8DDE68A}">
      <dgm:prSet/>
      <dgm:spPr/>
      <dgm:t>
        <a:bodyPr/>
        <a:lstStyle/>
        <a:p>
          <a:endParaRPr lang="ru-RU"/>
        </a:p>
      </dgm:t>
    </dgm:pt>
    <dgm:pt modelId="{87265B87-B24C-4C80-BA60-10D5AF294C60}" type="sibTrans" cxnId="{C3E85A4D-D29A-45B7-88DD-79B6A8DDE68A}">
      <dgm:prSet/>
      <dgm:spPr/>
      <dgm:t>
        <a:bodyPr/>
        <a:lstStyle/>
        <a:p>
          <a:endParaRPr lang="ru-RU"/>
        </a:p>
      </dgm:t>
    </dgm:pt>
    <dgm:pt modelId="{9C22346D-517D-41A9-BCDA-DFD1ECFC5B17}">
      <dgm:prSet/>
      <dgm:spPr/>
      <dgm:t>
        <a:bodyPr/>
        <a:lstStyle/>
        <a:p>
          <a:r>
            <a:rPr lang="ru-RU" b="1" i="1" baseline="0" dirty="0"/>
            <a:t>Деонтология:</a:t>
          </a:r>
          <a:r>
            <a:rPr lang="ru-RU" i="1" baseline="0" dirty="0"/>
            <a:t> «следуй долгу, даже если это трудно" (символ: книга законов, щит)</a:t>
          </a:r>
          <a:endParaRPr lang="ru-RU" dirty="0"/>
        </a:p>
      </dgm:t>
    </dgm:pt>
    <dgm:pt modelId="{7EBBBCC3-2855-4C79-AE01-2CF57FF26B3C}" type="parTrans" cxnId="{1C792A9D-B5ED-4780-864F-49D92B34F242}">
      <dgm:prSet/>
      <dgm:spPr/>
      <dgm:t>
        <a:bodyPr/>
        <a:lstStyle/>
        <a:p>
          <a:endParaRPr lang="ru-RU"/>
        </a:p>
      </dgm:t>
    </dgm:pt>
    <dgm:pt modelId="{0FA49568-54A1-4C1F-9A17-ADA4E0CDE2BA}" type="sibTrans" cxnId="{1C792A9D-B5ED-4780-864F-49D92B34F242}">
      <dgm:prSet/>
      <dgm:spPr/>
      <dgm:t>
        <a:bodyPr/>
        <a:lstStyle/>
        <a:p>
          <a:endParaRPr lang="ru-RU"/>
        </a:p>
      </dgm:t>
    </dgm:pt>
    <dgm:pt modelId="{8431EAA7-730E-45A2-8A97-9D6763EC9DF4}">
      <dgm:prSet/>
      <dgm:spPr/>
      <dgm:t>
        <a:bodyPr/>
        <a:lstStyle/>
        <a:p>
          <a:r>
            <a:rPr lang="ru-RU" b="1" i="1" baseline="0" dirty="0"/>
            <a:t>Этика добродетелей:</a:t>
          </a:r>
          <a:r>
            <a:rPr lang="ru-RU" i="1" baseline="0" dirty="0"/>
            <a:t> «будь хорошим человеком/менеджером" (символ: развивающийся росток, фигурка человека)</a:t>
          </a:r>
          <a:endParaRPr lang="ru-RU" dirty="0"/>
        </a:p>
      </dgm:t>
    </dgm:pt>
    <dgm:pt modelId="{5AC0EF53-548C-429C-9039-993D5D86F16A}" type="parTrans" cxnId="{859A1671-9AAC-41B3-8FEF-0222BCB568C2}">
      <dgm:prSet/>
      <dgm:spPr/>
      <dgm:t>
        <a:bodyPr/>
        <a:lstStyle/>
        <a:p>
          <a:endParaRPr lang="ru-RU"/>
        </a:p>
      </dgm:t>
    </dgm:pt>
    <dgm:pt modelId="{BA08E90C-58A3-4E24-B06B-1C4C6B7EA1A0}" type="sibTrans" cxnId="{859A1671-9AAC-41B3-8FEF-0222BCB568C2}">
      <dgm:prSet/>
      <dgm:spPr/>
      <dgm:t>
        <a:bodyPr/>
        <a:lstStyle/>
        <a:p>
          <a:endParaRPr lang="ru-RU"/>
        </a:p>
      </dgm:t>
    </dgm:pt>
    <dgm:pt modelId="{70F7B9EF-D7CD-423D-AB1E-0276456D1692}" type="pres">
      <dgm:prSet presAssocID="{401F5742-8721-4BD2-A282-DDC6A1C2CAC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F86F8AA-0C66-497B-A3E9-FD9B39DCA2A1}" type="pres">
      <dgm:prSet presAssocID="{C802B5D8-6FC7-4E70-BBD3-1B217BC71428}" presName="hierRoot1" presStyleCnt="0">
        <dgm:presLayoutVars>
          <dgm:hierBranch val="init"/>
        </dgm:presLayoutVars>
      </dgm:prSet>
      <dgm:spPr/>
    </dgm:pt>
    <dgm:pt modelId="{FA016F1D-53B4-495C-A4CD-859C62F5F2A5}" type="pres">
      <dgm:prSet presAssocID="{C802B5D8-6FC7-4E70-BBD3-1B217BC71428}" presName="rootComposite1" presStyleCnt="0"/>
      <dgm:spPr/>
    </dgm:pt>
    <dgm:pt modelId="{26A68B1D-10E4-4E43-B9E9-3484B7530C6B}" type="pres">
      <dgm:prSet presAssocID="{C802B5D8-6FC7-4E70-BBD3-1B217BC71428}" presName="rootText1" presStyleLbl="node0" presStyleIdx="0" presStyleCnt="1">
        <dgm:presLayoutVars>
          <dgm:chPref val="3"/>
        </dgm:presLayoutVars>
      </dgm:prSet>
      <dgm:spPr/>
    </dgm:pt>
    <dgm:pt modelId="{EF49DBBD-03FC-4D39-B732-7ED25BF61E66}" type="pres">
      <dgm:prSet presAssocID="{C802B5D8-6FC7-4E70-BBD3-1B217BC71428}" presName="rootConnector1" presStyleLbl="node1" presStyleIdx="0" presStyleCnt="0"/>
      <dgm:spPr/>
    </dgm:pt>
    <dgm:pt modelId="{39E471DA-3E12-43DF-AA19-6233CB87ACA2}" type="pres">
      <dgm:prSet presAssocID="{C802B5D8-6FC7-4E70-BBD3-1B217BC71428}" presName="hierChild2" presStyleCnt="0"/>
      <dgm:spPr/>
    </dgm:pt>
    <dgm:pt modelId="{E0637E26-12F7-46A4-8FD1-74B2986ACD12}" type="pres">
      <dgm:prSet presAssocID="{92A3C110-631A-433E-A965-09366DA3EFFA}" presName="Name37" presStyleLbl="parChTrans1D2" presStyleIdx="0" presStyleCnt="3"/>
      <dgm:spPr/>
    </dgm:pt>
    <dgm:pt modelId="{736BB32A-983B-4776-9F93-88FCC24886CE}" type="pres">
      <dgm:prSet presAssocID="{AF60F70A-BD62-4672-903E-15FA54740EB8}" presName="hierRoot2" presStyleCnt="0">
        <dgm:presLayoutVars>
          <dgm:hierBranch val="init"/>
        </dgm:presLayoutVars>
      </dgm:prSet>
      <dgm:spPr/>
    </dgm:pt>
    <dgm:pt modelId="{F77E9311-D9B7-4927-BDB6-2A26A0735D4B}" type="pres">
      <dgm:prSet presAssocID="{AF60F70A-BD62-4672-903E-15FA54740EB8}" presName="rootComposite" presStyleCnt="0"/>
      <dgm:spPr/>
    </dgm:pt>
    <dgm:pt modelId="{E4A20D9E-83D4-4703-8611-3CC37671B321}" type="pres">
      <dgm:prSet presAssocID="{AF60F70A-BD62-4672-903E-15FA54740EB8}" presName="rootText" presStyleLbl="node2" presStyleIdx="0" presStyleCnt="3">
        <dgm:presLayoutVars>
          <dgm:chPref val="3"/>
        </dgm:presLayoutVars>
      </dgm:prSet>
      <dgm:spPr/>
    </dgm:pt>
    <dgm:pt modelId="{3601BD41-8389-4F1C-A920-095956447676}" type="pres">
      <dgm:prSet presAssocID="{AF60F70A-BD62-4672-903E-15FA54740EB8}" presName="rootConnector" presStyleLbl="node2" presStyleIdx="0" presStyleCnt="3"/>
      <dgm:spPr/>
    </dgm:pt>
    <dgm:pt modelId="{F5685E10-E8C8-4481-BE32-8AB07956EC5B}" type="pres">
      <dgm:prSet presAssocID="{AF60F70A-BD62-4672-903E-15FA54740EB8}" presName="hierChild4" presStyleCnt="0"/>
      <dgm:spPr/>
    </dgm:pt>
    <dgm:pt modelId="{A0D79C1E-11FD-4DB9-A1EC-E367AD8FD1C6}" type="pres">
      <dgm:prSet presAssocID="{AF60F70A-BD62-4672-903E-15FA54740EB8}" presName="hierChild5" presStyleCnt="0"/>
      <dgm:spPr/>
    </dgm:pt>
    <dgm:pt modelId="{B20F489A-8076-4044-9733-295255DF5DDC}" type="pres">
      <dgm:prSet presAssocID="{7EBBBCC3-2855-4C79-AE01-2CF57FF26B3C}" presName="Name37" presStyleLbl="parChTrans1D2" presStyleIdx="1" presStyleCnt="3"/>
      <dgm:spPr/>
    </dgm:pt>
    <dgm:pt modelId="{8A697E1B-5EF3-4489-877F-0A426FD90F37}" type="pres">
      <dgm:prSet presAssocID="{9C22346D-517D-41A9-BCDA-DFD1ECFC5B17}" presName="hierRoot2" presStyleCnt="0">
        <dgm:presLayoutVars>
          <dgm:hierBranch val="init"/>
        </dgm:presLayoutVars>
      </dgm:prSet>
      <dgm:spPr/>
    </dgm:pt>
    <dgm:pt modelId="{E004B673-68EA-4592-AD98-11F1815AAE98}" type="pres">
      <dgm:prSet presAssocID="{9C22346D-517D-41A9-BCDA-DFD1ECFC5B17}" presName="rootComposite" presStyleCnt="0"/>
      <dgm:spPr/>
    </dgm:pt>
    <dgm:pt modelId="{BC6E7948-399A-4E19-A7C5-64DBA610BBCB}" type="pres">
      <dgm:prSet presAssocID="{9C22346D-517D-41A9-BCDA-DFD1ECFC5B17}" presName="rootText" presStyleLbl="node2" presStyleIdx="1" presStyleCnt="3">
        <dgm:presLayoutVars>
          <dgm:chPref val="3"/>
        </dgm:presLayoutVars>
      </dgm:prSet>
      <dgm:spPr/>
    </dgm:pt>
    <dgm:pt modelId="{9543CD42-42C4-4A22-80CE-5F49947B3FA5}" type="pres">
      <dgm:prSet presAssocID="{9C22346D-517D-41A9-BCDA-DFD1ECFC5B17}" presName="rootConnector" presStyleLbl="node2" presStyleIdx="1" presStyleCnt="3"/>
      <dgm:spPr/>
    </dgm:pt>
    <dgm:pt modelId="{E3C860EF-9DB7-4934-8293-0D5ED539CC46}" type="pres">
      <dgm:prSet presAssocID="{9C22346D-517D-41A9-BCDA-DFD1ECFC5B17}" presName="hierChild4" presStyleCnt="0"/>
      <dgm:spPr/>
    </dgm:pt>
    <dgm:pt modelId="{3ABC33A3-8FAB-43BC-8585-2B6D373D8C3C}" type="pres">
      <dgm:prSet presAssocID="{9C22346D-517D-41A9-BCDA-DFD1ECFC5B17}" presName="hierChild5" presStyleCnt="0"/>
      <dgm:spPr/>
    </dgm:pt>
    <dgm:pt modelId="{A07DE16A-15FF-49AE-8673-618906C15006}" type="pres">
      <dgm:prSet presAssocID="{5AC0EF53-548C-429C-9039-993D5D86F16A}" presName="Name37" presStyleLbl="parChTrans1D2" presStyleIdx="2" presStyleCnt="3"/>
      <dgm:spPr/>
    </dgm:pt>
    <dgm:pt modelId="{E7253BDD-53F6-4E0A-BDAF-65EA4BDD4A01}" type="pres">
      <dgm:prSet presAssocID="{8431EAA7-730E-45A2-8A97-9D6763EC9DF4}" presName="hierRoot2" presStyleCnt="0">
        <dgm:presLayoutVars>
          <dgm:hierBranch val="init"/>
        </dgm:presLayoutVars>
      </dgm:prSet>
      <dgm:spPr/>
    </dgm:pt>
    <dgm:pt modelId="{31AEA72D-AB89-4BF2-AE1E-E03ED10C4999}" type="pres">
      <dgm:prSet presAssocID="{8431EAA7-730E-45A2-8A97-9D6763EC9DF4}" presName="rootComposite" presStyleCnt="0"/>
      <dgm:spPr/>
    </dgm:pt>
    <dgm:pt modelId="{242ED958-BA15-4822-915B-9C6E2E00FE19}" type="pres">
      <dgm:prSet presAssocID="{8431EAA7-730E-45A2-8A97-9D6763EC9DF4}" presName="rootText" presStyleLbl="node2" presStyleIdx="2" presStyleCnt="3">
        <dgm:presLayoutVars>
          <dgm:chPref val="3"/>
        </dgm:presLayoutVars>
      </dgm:prSet>
      <dgm:spPr/>
    </dgm:pt>
    <dgm:pt modelId="{BA433CDF-984F-427F-9C1D-C40E78904383}" type="pres">
      <dgm:prSet presAssocID="{8431EAA7-730E-45A2-8A97-9D6763EC9DF4}" presName="rootConnector" presStyleLbl="node2" presStyleIdx="2" presStyleCnt="3"/>
      <dgm:spPr/>
    </dgm:pt>
    <dgm:pt modelId="{CF10BB74-E232-4E4C-A2FF-1C0E9D1DE998}" type="pres">
      <dgm:prSet presAssocID="{8431EAA7-730E-45A2-8A97-9D6763EC9DF4}" presName="hierChild4" presStyleCnt="0"/>
      <dgm:spPr/>
    </dgm:pt>
    <dgm:pt modelId="{11E9B26C-CD24-4A76-980B-494B40951AFA}" type="pres">
      <dgm:prSet presAssocID="{8431EAA7-730E-45A2-8A97-9D6763EC9DF4}" presName="hierChild5" presStyleCnt="0"/>
      <dgm:spPr/>
    </dgm:pt>
    <dgm:pt modelId="{71C4DFD5-B961-482C-8788-FDB149822161}" type="pres">
      <dgm:prSet presAssocID="{C802B5D8-6FC7-4E70-BBD3-1B217BC71428}" presName="hierChild3" presStyleCnt="0"/>
      <dgm:spPr/>
    </dgm:pt>
  </dgm:ptLst>
  <dgm:cxnLst>
    <dgm:cxn modelId="{EF22EE09-AAA2-4727-B85C-53D80C2BE270}" type="presOf" srcId="{92A3C110-631A-433E-A965-09366DA3EFFA}" destId="{E0637E26-12F7-46A4-8FD1-74B2986ACD12}" srcOrd="0" destOrd="0" presId="urn:microsoft.com/office/officeart/2005/8/layout/orgChart1"/>
    <dgm:cxn modelId="{8BBEAF24-1164-4511-9049-09F5E7B823B8}" type="presOf" srcId="{8431EAA7-730E-45A2-8A97-9D6763EC9DF4}" destId="{242ED958-BA15-4822-915B-9C6E2E00FE19}" srcOrd="0" destOrd="0" presId="urn:microsoft.com/office/officeart/2005/8/layout/orgChart1"/>
    <dgm:cxn modelId="{C2CCC524-D60F-4A77-96BD-0988C633D36F}" type="presOf" srcId="{401F5742-8721-4BD2-A282-DDC6A1C2CAC7}" destId="{70F7B9EF-D7CD-423D-AB1E-0276456D1692}" srcOrd="0" destOrd="0" presId="urn:microsoft.com/office/officeart/2005/8/layout/orgChart1"/>
    <dgm:cxn modelId="{0A8BC027-1BEB-4BDE-9146-F6E8701B9F3C}" type="presOf" srcId="{8431EAA7-730E-45A2-8A97-9D6763EC9DF4}" destId="{BA433CDF-984F-427F-9C1D-C40E78904383}" srcOrd="1" destOrd="0" presId="urn:microsoft.com/office/officeart/2005/8/layout/orgChart1"/>
    <dgm:cxn modelId="{C3E85A4D-D29A-45B7-88DD-79B6A8DDE68A}" srcId="{C802B5D8-6FC7-4E70-BBD3-1B217BC71428}" destId="{AF60F70A-BD62-4672-903E-15FA54740EB8}" srcOrd="0" destOrd="0" parTransId="{92A3C110-631A-433E-A965-09366DA3EFFA}" sibTransId="{87265B87-B24C-4C80-BA60-10D5AF294C60}"/>
    <dgm:cxn modelId="{859A1671-9AAC-41B3-8FEF-0222BCB568C2}" srcId="{C802B5D8-6FC7-4E70-BBD3-1B217BC71428}" destId="{8431EAA7-730E-45A2-8A97-9D6763EC9DF4}" srcOrd="2" destOrd="0" parTransId="{5AC0EF53-548C-429C-9039-993D5D86F16A}" sibTransId="{BA08E90C-58A3-4E24-B06B-1C4C6B7EA1A0}"/>
    <dgm:cxn modelId="{50CDC056-74FB-413C-A2F7-09DBC793E843}" type="presOf" srcId="{9C22346D-517D-41A9-BCDA-DFD1ECFC5B17}" destId="{9543CD42-42C4-4A22-80CE-5F49947B3FA5}" srcOrd="1" destOrd="0" presId="urn:microsoft.com/office/officeart/2005/8/layout/orgChart1"/>
    <dgm:cxn modelId="{41F98781-B485-4911-ABF5-A191563080D4}" type="presOf" srcId="{5AC0EF53-548C-429C-9039-993D5D86F16A}" destId="{A07DE16A-15FF-49AE-8673-618906C15006}" srcOrd="0" destOrd="0" presId="urn:microsoft.com/office/officeart/2005/8/layout/orgChart1"/>
    <dgm:cxn modelId="{F089109B-144F-44ED-8450-78F28191BB84}" srcId="{401F5742-8721-4BD2-A282-DDC6A1C2CAC7}" destId="{C802B5D8-6FC7-4E70-BBD3-1B217BC71428}" srcOrd="0" destOrd="0" parTransId="{7C9BFAAB-88E2-4401-B3B5-7F439CC3D91C}" sibTransId="{935804D5-C843-430C-9129-52A0BF0E9223}"/>
    <dgm:cxn modelId="{1C792A9D-B5ED-4780-864F-49D92B34F242}" srcId="{C802B5D8-6FC7-4E70-BBD3-1B217BC71428}" destId="{9C22346D-517D-41A9-BCDA-DFD1ECFC5B17}" srcOrd="1" destOrd="0" parTransId="{7EBBBCC3-2855-4C79-AE01-2CF57FF26B3C}" sibTransId="{0FA49568-54A1-4C1F-9A17-ADA4E0CDE2BA}"/>
    <dgm:cxn modelId="{BC0AA1A4-B4E2-47F2-B97F-2DD74607D82F}" type="presOf" srcId="{C802B5D8-6FC7-4E70-BBD3-1B217BC71428}" destId="{EF49DBBD-03FC-4D39-B732-7ED25BF61E66}" srcOrd="1" destOrd="0" presId="urn:microsoft.com/office/officeart/2005/8/layout/orgChart1"/>
    <dgm:cxn modelId="{AB9F36A5-1E9E-49F1-B065-2F7A1FF2FB4B}" type="presOf" srcId="{C802B5D8-6FC7-4E70-BBD3-1B217BC71428}" destId="{26A68B1D-10E4-4E43-B9E9-3484B7530C6B}" srcOrd="0" destOrd="0" presId="urn:microsoft.com/office/officeart/2005/8/layout/orgChart1"/>
    <dgm:cxn modelId="{2546D2C1-BBD4-4888-9E16-531F676B2D80}" type="presOf" srcId="{9C22346D-517D-41A9-BCDA-DFD1ECFC5B17}" destId="{BC6E7948-399A-4E19-A7C5-64DBA610BBCB}" srcOrd="0" destOrd="0" presId="urn:microsoft.com/office/officeart/2005/8/layout/orgChart1"/>
    <dgm:cxn modelId="{90AB59C6-7A56-496F-9052-1E8E507C8D6C}" type="presOf" srcId="{7EBBBCC3-2855-4C79-AE01-2CF57FF26B3C}" destId="{B20F489A-8076-4044-9733-295255DF5DDC}" srcOrd="0" destOrd="0" presId="urn:microsoft.com/office/officeart/2005/8/layout/orgChart1"/>
    <dgm:cxn modelId="{478825E8-C636-453E-A6C0-A2B7A9053591}" type="presOf" srcId="{AF60F70A-BD62-4672-903E-15FA54740EB8}" destId="{E4A20D9E-83D4-4703-8611-3CC37671B321}" srcOrd="0" destOrd="0" presId="urn:microsoft.com/office/officeart/2005/8/layout/orgChart1"/>
    <dgm:cxn modelId="{5859F9F6-D5E6-4E85-917C-9E96889521DA}" type="presOf" srcId="{AF60F70A-BD62-4672-903E-15FA54740EB8}" destId="{3601BD41-8389-4F1C-A920-095956447676}" srcOrd="1" destOrd="0" presId="urn:microsoft.com/office/officeart/2005/8/layout/orgChart1"/>
    <dgm:cxn modelId="{E6EF17BC-F34A-4E36-9DF4-223027121758}" type="presParOf" srcId="{70F7B9EF-D7CD-423D-AB1E-0276456D1692}" destId="{8F86F8AA-0C66-497B-A3E9-FD9B39DCA2A1}" srcOrd="0" destOrd="0" presId="urn:microsoft.com/office/officeart/2005/8/layout/orgChart1"/>
    <dgm:cxn modelId="{2F03E5C3-72DA-465F-B135-4B90FFA5DDEF}" type="presParOf" srcId="{8F86F8AA-0C66-497B-A3E9-FD9B39DCA2A1}" destId="{FA016F1D-53B4-495C-A4CD-859C62F5F2A5}" srcOrd="0" destOrd="0" presId="urn:microsoft.com/office/officeart/2005/8/layout/orgChart1"/>
    <dgm:cxn modelId="{0B921EF8-F45B-4694-B953-86416F14280C}" type="presParOf" srcId="{FA016F1D-53B4-495C-A4CD-859C62F5F2A5}" destId="{26A68B1D-10E4-4E43-B9E9-3484B7530C6B}" srcOrd="0" destOrd="0" presId="urn:microsoft.com/office/officeart/2005/8/layout/orgChart1"/>
    <dgm:cxn modelId="{8F495CCE-0287-4CBF-A2C2-F01D2211D57A}" type="presParOf" srcId="{FA016F1D-53B4-495C-A4CD-859C62F5F2A5}" destId="{EF49DBBD-03FC-4D39-B732-7ED25BF61E66}" srcOrd="1" destOrd="0" presId="urn:microsoft.com/office/officeart/2005/8/layout/orgChart1"/>
    <dgm:cxn modelId="{46958E7A-3851-47E8-AACD-8DAB0D6FC234}" type="presParOf" srcId="{8F86F8AA-0C66-497B-A3E9-FD9B39DCA2A1}" destId="{39E471DA-3E12-43DF-AA19-6233CB87ACA2}" srcOrd="1" destOrd="0" presId="urn:microsoft.com/office/officeart/2005/8/layout/orgChart1"/>
    <dgm:cxn modelId="{FCB76D74-667B-4A2D-8749-F5C1FE673507}" type="presParOf" srcId="{39E471DA-3E12-43DF-AA19-6233CB87ACA2}" destId="{E0637E26-12F7-46A4-8FD1-74B2986ACD12}" srcOrd="0" destOrd="0" presId="urn:microsoft.com/office/officeart/2005/8/layout/orgChart1"/>
    <dgm:cxn modelId="{454F8533-027E-484C-99D3-87CB74879DB1}" type="presParOf" srcId="{39E471DA-3E12-43DF-AA19-6233CB87ACA2}" destId="{736BB32A-983B-4776-9F93-88FCC24886CE}" srcOrd="1" destOrd="0" presId="urn:microsoft.com/office/officeart/2005/8/layout/orgChart1"/>
    <dgm:cxn modelId="{E66EF34C-A96D-4F7D-A2AA-3AAA90120202}" type="presParOf" srcId="{736BB32A-983B-4776-9F93-88FCC24886CE}" destId="{F77E9311-D9B7-4927-BDB6-2A26A0735D4B}" srcOrd="0" destOrd="0" presId="urn:microsoft.com/office/officeart/2005/8/layout/orgChart1"/>
    <dgm:cxn modelId="{72E7CFB1-FB27-4732-98FA-4C5744195E00}" type="presParOf" srcId="{F77E9311-D9B7-4927-BDB6-2A26A0735D4B}" destId="{E4A20D9E-83D4-4703-8611-3CC37671B321}" srcOrd="0" destOrd="0" presId="urn:microsoft.com/office/officeart/2005/8/layout/orgChart1"/>
    <dgm:cxn modelId="{CBE83381-35F8-4986-86A7-11D22A4885A5}" type="presParOf" srcId="{F77E9311-D9B7-4927-BDB6-2A26A0735D4B}" destId="{3601BD41-8389-4F1C-A920-095956447676}" srcOrd="1" destOrd="0" presId="urn:microsoft.com/office/officeart/2005/8/layout/orgChart1"/>
    <dgm:cxn modelId="{6B0197EB-3A5D-41CF-9524-4453B97163BC}" type="presParOf" srcId="{736BB32A-983B-4776-9F93-88FCC24886CE}" destId="{F5685E10-E8C8-4481-BE32-8AB07956EC5B}" srcOrd="1" destOrd="0" presId="urn:microsoft.com/office/officeart/2005/8/layout/orgChart1"/>
    <dgm:cxn modelId="{6CCC28BB-E49C-4E4B-966C-DF34FDC6F26A}" type="presParOf" srcId="{736BB32A-983B-4776-9F93-88FCC24886CE}" destId="{A0D79C1E-11FD-4DB9-A1EC-E367AD8FD1C6}" srcOrd="2" destOrd="0" presId="urn:microsoft.com/office/officeart/2005/8/layout/orgChart1"/>
    <dgm:cxn modelId="{9FE304D1-8426-4DE4-908D-6D57FCE38CD3}" type="presParOf" srcId="{39E471DA-3E12-43DF-AA19-6233CB87ACA2}" destId="{B20F489A-8076-4044-9733-295255DF5DDC}" srcOrd="2" destOrd="0" presId="urn:microsoft.com/office/officeart/2005/8/layout/orgChart1"/>
    <dgm:cxn modelId="{FF5FF20A-BDA4-4AF2-B681-1895A77B4673}" type="presParOf" srcId="{39E471DA-3E12-43DF-AA19-6233CB87ACA2}" destId="{8A697E1B-5EF3-4489-877F-0A426FD90F37}" srcOrd="3" destOrd="0" presId="urn:microsoft.com/office/officeart/2005/8/layout/orgChart1"/>
    <dgm:cxn modelId="{EAF14AC6-5DBA-4375-BE78-D0D39368B2CE}" type="presParOf" srcId="{8A697E1B-5EF3-4489-877F-0A426FD90F37}" destId="{E004B673-68EA-4592-AD98-11F1815AAE98}" srcOrd="0" destOrd="0" presId="urn:microsoft.com/office/officeart/2005/8/layout/orgChart1"/>
    <dgm:cxn modelId="{43AB9EAF-C06A-4EDD-9EDA-F88AE7FECFD3}" type="presParOf" srcId="{E004B673-68EA-4592-AD98-11F1815AAE98}" destId="{BC6E7948-399A-4E19-A7C5-64DBA610BBCB}" srcOrd="0" destOrd="0" presId="urn:microsoft.com/office/officeart/2005/8/layout/orgChart1"/>
    <dgm:cxn modelId="{F9C106CA-105F-4B96-AE3C-51E81F7A8110}" type="presParOf" srcId="{E004B673-68EA-4592-AD98-11F1815AAE98}" destId="{9543CD42-42C4-4A22-80CE-5F49947B3FA5}" srcOrd="1" destOrd="0" presId="urn:microsoft.com/office/officeart/2005/8/layout/orgChart1"/>
    <dgm:cxn modelId="{4039C50C-07BA-481E-B6C3-4D59878D4226}" type="presParOf" srcId="{8A697E1B-5EF3-4489-877F-0A426FD90F37}" destId="{E3C860EF-9DB7-4934-8293-0D5ED539CC46}" srcOrd="1" destOrd="0" presId="urn:microsoft.com/office/officeart/2005/8/layout/orgChart1"/>
    <dgm:cxn modelId="{7500CCED-BF03-45B8-B3B8-59A1D0EC7FCA}" type="presParOf" srcId="{8A697E1B-5EF3-4489-877F-0A426FD90F37}" destId="{3ABC33A3-8FAB-43BC-8585-2B6D373D8C3C}" srcOrd="2" destOrd="0" presId="urn:microsoft.com/office/officeart/2005/8/layout/orgChart1"/>
    <dgm:cxn modelId="{1E65EC57-5F14-4B94-99D3-7E005F9DF223}" type="presParOf" srcId="{39E471DA-3E12-43DF-AA19-6233CB87ACA2}" destId="{A07DE16A-15FF-49AE-8673-618906C15006}" srcOrd="4" destOrd="0" presId="urn:microsoft.com/office/officeart/2005/8/layout/orgChart1"/>
    <dgm:cxn modelId="{3CE81042-9C02-4EC8-9CDB-11AD506824EB}" type="presParOf" srcId="{39E471DA-3E12-43DF-AA19-6233CB87ACA2}" destId="{E7253BDD-53F6-4E0A-BDAF-65EA4BDD4A01}" srcOrd="5" destOrd="0" presId="urn:microsoft.com/office/officeart/2005/8/layout/orgChart1"/>
    <dgm:cxn modelId="{810AC4EC-4EF1-464C-8FD7-AEEA939CFCCD}" type="presParOf" srcId="{E7253BDD-53F6-4E0A-BDAF-65EA4BDD4A01}" destId="{31AEA72D-AB89-4BF2-AE1E-E03ED10C4999}" srcOrd="0" destOrd="0" presId="urn:microsoft.com/office/officeart/2005/8/layout/orgChart1"/>
    <dgm:cxn modelId="{2386C92E-74EE-4274-88A9-DDC1B2E43742}" type="presParOf" srcId="{31AEA72D-AB89-4BF2-AE1E-E03ED10C4999}" destId="{242ED958-BA15-4822-915B-9C6E2E00FE19}" srcOrd="0" destOrd="0" presId="urn:microsoft.com/office/officeart/2005/8/layout/orgChart1"/>
    <dgm:cxn modelId="{1EBB5D90-2F76-4D5C-9AF4-2FC2E20288C0}" type="presParOf" srcId="{31AEA72D-AB89-4BF2-AE1E-E03ED10C4999}" destId="{BA433CDF-984F-427F-9C1D-C40E78904383}" srcOrd="1" destOrd="0" presId="urn:microsoft.com/office/officeart/2005/8/layout/orgChart1"/>
    <dgm:cxn modelId="{9C454FA4-5428-4890-8023-C576378901A2}" type="presParOf" srcId="{E7253BDD-53F6-4E0A-BDAF-65EA4BDD4A01}" destId="{CF10BB74-E232-4E4C-A2FF-1C0E9D1DE998}" srcOrd="1" destOrd="0" presId="urn:microsoft.com/office/officeart/2005/8/layout/orgChart1"/>
    <dgm:cxn modelId="{8BEE50EA-9148-4BC9-829F-FBA1D13D3656}" type="presParOf" srcId="{E7253BDD-53F6-4E0A-BDAF-65EA4BDD4A01}" destId="{11E9B26C-CD24-4A76-980B-494B40951AFA}" srcOrd="2" destOrd="0" presId="urn:microsoft.com/office/officeart/2005/8/layout/orgChart1"/>
    <dgm:cxn modelId="{7E877C58-D1F0-4652-9795-84DD38B14EB7}" type="presParOf" srcId="{8F86F8AA-0C66-497B-A3E9-FD9B39DCA2A1}" destId="{71C4DFD5-B961-482C-8788-FDB14982216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0AEF25D-C036-4B95-A134-86786AE38E27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15C48E2-D19C-4F9F-A504-6F876D32434B}">
      <dgm:prSet custT="1"/>
      <dgm:spPr/>
      <dgm:t>
        <a:bodyPr/>
        <a:lstStyle/>
        <a:p>
          <a:r>
            <a:rPr lang="ru-RU" sz="2000" i="1" baseline="0" dirty="0">
              <a:latin typeface="Arial" panose="020B0604020202020204" pitchFamily="34" charset="0"/>
              <a:cs typeface="Arial" panose="020B0604020202020204" pitchFamily="34" charset="0"/>
            </a:rPr>
            <a:t>Честность и прозрачность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A6B59-D546-4DBE-BDDE-F46A8FB6A849}" type="parTrans" cxnId="{CB860439-EA31-4FAD-82BC-0EDC622C316E}">
      <dgm:prSet/>
      <dgm:spPr/>
      <dgm:t>
        <a:bodyPr/>
        <a:lstStyle/>
        <a:p>
          <a:endParaRPr lang="ru-RU"/>
        </a:p>
      </dgm:t>
    </dgm:pt>
    <dgm:pt modelId="{44FF599F-C085-4E09-B00B-3B7D3F17A3B0}" type="sibTrans" cxnId="{CB860439-EA31-4FAD-82BC-0EDC622C316E}">
      <dgm:prSet/>
      <dgm:spPr/>
      <dgm:t>
        <a:bodyPr/>
        <a:lstStyle/>
        <a:p>
          <a:endParaRPr lang="ru-RU"/>
        </a:p>
      </dgm:t>
    </dgm:pt>
    <dgm:pt modelId="{674FDCE8-7838-4293-B8F9-74638E9EBFE6}">
      <dgm:prSet custT="1"/>
      <dgm:spPr/>
      <dgm:t>
        <a:bodyPr/>
        <a:lstStyle/>
        <a:p>
          <a:r>
            <a:rPr lang="ru-RU" sz="2000" i="1" baseline="0" dirty="0">
              <a:latin typeface="Arial" panose="020B0604020202020204" pitchFamily="34" charset="0"/>
              <a:cs typeface="Arial" panose="020B0604020202020204" pitchFamily="34" charset="0"/>
            </a:rPr>
            <a:t>Ответственность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72C966-4EFE-4F38-9620-5B4B63B61364}" type="parTrans" cxnId="{B1300AD5-80F5-42E5-9A96-841D0D457DAF}">
      <dgm:prSet/>
      <dgm:spPr/>
      <dgm:t>
        <a:bodyPr/>
        <a:lstStyle/>
        <a:p>
          <a:endParaRPr lang="ru-RU"/>
        </a:p>
      </dgm:t>
    </dgm:pt>
    <dgm:pt modelId="{DB2F4552-A941-48AA-9F91-F6FF0ECFCF69}" type="sibTrans" cxnId="{B1300AD5-80F5-42E5-9A96-841D0D457DAF}">
      <dgm:prSet/>
      <dgm:spPr/>
      <dgm:t>
        <a:bodyPr/>
        <a:lstStyle/>
        <a:p>
          <a:endParaRPr lang="ru-RU"/>
        </a:p>
      </dgm:t>
    </dgm:pt>
    <dgm:pt modelId="{A7DFDB6F-8E48-4FBF-A4FD-8E369C00B651}">
      <dgm:prSet custT="1"/>
      <dgm:spPr/>
      <dgm:t>
        <a:bodyPr/>
        <a:lstStyle/>
        <a:p>
          <a:r>
            <a:rPr lang="ru-RU" sz="2000" i="1" baseline="0" dirty="0">
              <a:latin typeface="Arial" panose="020B0604020202020204" pitchFamily="34" charset="0"/>
              <a:cs typeface="Arial" panose="020B0604020202020204" pitchFamily="34" charset="0"/>
            </a:rPr>
            <a:t>Справедливость 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DFD1D7-60D7-47F0-B6D7-5BF82A9A968A}" type="parTrans" cxnId="{4CA0F026-C4EA-4839-8612-23D30462EA8E}">
      <dgm:prSet/>
      <dgm:spPr/>
      <dgm:t>
        <a:bodyPr/>
        <a:lstStyle/>
        <a:p>
          <a:endParaRPr lang="ru-RU"/>
        </a:p>
      </dgm:t>
    </dgm:pt>
    <dgm:pt modelId="{CDD2489F-25DB-4BBC-BE24-531961A8F33B}" type="sibTrans" cxnId="{4CA0F026-C4EA-4839-8612-23D30462EA8E}">
      <dgm:prSet/>
      <dgm:spPr/>
      <dgm:t>
        <a:bodyPr/>
        <a:lstStyle/>
        <a:p>
          <a:endParaRPr lang="ru-RU"/>
        </a:p>
      </dgm:t>
    </dgm:pt>
    <dgm:pt modelId="{968459FE-834D-4024-8B14-177E092C01D9}">
      <dgm:prSet custT="1"/>
      <dgm:spPr/>
      <dgm:t>
        <a:bodyPr/>
        <a:lstStyle/>
        <a:p>
          <a:r>
            <a:rPr lang="ru-RU" sz="2000" i="1" baseline="0" dirty="0">
              <a:latin typeface="Arial" panose="020B0604020202020204" pitchFamily="34" charset="0"/>
              <a:cs typeface="Arial" panose="020B0604020202020204" pitchFamily="34" charset="0"/>
            </a:rPr>
            <a:t>Профессионализм 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4EEEC9-5868-44F1-B066-C527EB36ABEA}" type="parTrans" cxnId="{3F7486F0-1C9B-4523-9190-9689FFB42C24}">
      <dgm:prSet/>
      <dgm:spPr/>
      <dgm:t>
        <a:bodyPr/>
        <a:lstStyle/>
        <a:p>
          <a:endParaRPr lang="ru-RU"/>
        </a:p>
      </dgm:t>
    </dgm:pt>
    <dgm:pt modelId="{051D780E-6578-43AF-9C79-CD270E2614FE}" type="sibTrans" cxnId="{3F7486F0-1C9B-4523-9190-9689FFB42C24}">
      <dgm:prSet/>
      <dgm:spPr/>
      <dgm:t>
        <a:bodyPr/>
        <a:lstStyle/>
        <a:p>
          <a:endParaRPr lang="ru-RU"/>
        </a:p>
      </dgm:t>
    </dgm:pt>
    <dgm:pt modelId="{203ED110-F66A-44BF-B13B-955B8C393199}">
      <dgm:prSet custT="1"/>
      <dgm:spPr/>
      <dgm:t>
        <a:bodyPr/>
        <a:lstStyle/>
        <a:p>
          <a:r>
            <a:rPr lang="ru-RU" sz="2000" i="1" baseline="0" dirty="0">
              <a:latin typeface="Arial" panose="020B0604020202020204" pitchFamily="34" charset="0"/>
              <a:cs typeface="Arial" panose="020B0604020202020204" pitchFamily="34" charset="0"/>
            </a:rPr>
            <a:t>Уважение к личности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FFF76B-3DFA-4662-B2F8-89F2F367F8F3}" type="parTrans" cxnId="{5D3D9120-E722-42C6-B79A-6A58B78E3D83}">
      <dgm:prSet/>
      <dgm:spPr/>
      <dgm:t>
        <a:bodyPr/>
        <a:lstStyle/>
        <a:p>
          <a:endParaRPr lang="ru-RU"/>
        </a:p>
      </dgm:t>
    </dgm:pt>
    <dgm:pt modelId="{7772352C-D70A-4B00-9E8D-916E966CBEBC}" type="sibTrans" cxnId="{5D3D9120-E722-42C6-B79A-6A58B78E3D83}">
      <dgm:prSet/>
      <dgm:spPr/>
      <dgm:t>
        <a:bodyPr/>
        <a:lstStyle/>
        <a:p>
          <a:endParaRPr lang="ru-RU"/>
        </a:p>
      </dgm:t>
    </dgm:pt>
    <dgm:pt modelId="{B6D138D1-73DF-428E-BCDD-32A1723B04BF}">
      <dgm:prSet custT="1"/>
      <dgm:spPr/>
      <dgm:t>
        <a:bodyPr/>
        <a:lstStyle/>
        <a:p>
          <a:r>
            <a:rPr lang="ru-RU" sz="2000" i="1" baseline="0" dirty="0">
              <a:latin typeface="Arial" panose="020B0604020202020204" pitchFamily="34" charset="0"/>
              <a:cs typeface="Arial" panose="020B0604020202020204" pitchFamily="34" charset="0"/>
            </a:rPr>
            <a:t>Конфиденциальность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AC47A9-A8B8-4B7C-8A16-EA19534D39DC}" type="parTrans" cxnId="{9DCD33F6-375C-4ECE-991A-E0964D09F7D4}">
      <dgm:prSet/>
      <dgm:spPr/>
      <dgm:t>
        <a:bodyPr/>
        <a:lstStyle/>
        <a:p>
          <a:endParaRPr lang="ru-RU"/>
        </a:p>
      </dgm:t>
    </dgm:pt>
    <dgm:pt modelId="{DFBDDF14-97FA-493E-A5E5-1B6811209C4F}" type="sibTrans" cxnId="{9DCD33F6-375C-4ECE-991A-E0964D09F7D4}">
      <dgm:prSet/>
      <dgm:spPr/>
      <dgm:t>
        <a:bodyPr/>
        <a:lstStyle/>
        <a:p>
          <a:endParaRPr lang="ru-RU"/>
        </a:p>
      </dgm:t>
    </dgm:pt>
    <dgm:pt modelId="{1723E4B0-31EC-440F-A5DE-E9F7FEC83AAC}" type="pres">
      <dgm:prSet presAssocID="{E0AEF25D-C036-4B95-A134-86786AE38E27}" presName="compositeShape" presStyleCnt="0">
        <dgm:presLayoutVars>
          <dgm:chMax val="7"/>
          <dgm:dir/>
          <dgm:resizeHandles val="exact"/>
        </dgm:presLayoutVars>
      </dgm:prSet>
      <dgm:spPr/>
    </dgm:pt>
    <dgm:pt modelId="{89408983-7986-4261-8147-6E3819852FBB}" type="pres">
      <dgm:prSet presAssocID="{615C48E2-D19C-4F9F-A504-6F876D32434B}" presName="circ1" presStyleLbl="vennNode1" presStyleIdx="0" presStyleCnt="6"/>
      <dgm:spPr/>
    </dgm:pt>
    <dgm:pt modelId="{32347B72-24E6-46D2-862A-B73C9EE4876D}" type="pres">
      <dgm:prSet presAssocID="{615C48E2-D19C-4F9F-A504-6F876D32434B}" presName="circ1Tx" presStyleLbl="revTx" presStyleIdx="0" presStyleCnt="0" custLinFactNeighborX="3076" custLinFactNeighborY="13553">
        <dgm:presLayoutVars>
          <dgm:chMax val="0"/>
          <dgm:chPref val="0"/>
          <dgm:bulletEnabled val="1"/>
        </dgm:presLayoutVars>
      </dgm:prSet>
      <dgm:spPr/>
    </dgm:pt>
    <dgm:pt modelId="{AFB07510-B813-486E-869C-3E88C727342B}" type="pres">
      <dgm:prSet presAssocID="{674FDCE8-7838-4293-B8F9-74638E9EBFE6}" presName="circ2" presStyleLbl="vennNode1" presStyleIdx="1" presStyleCnt="6"/>
      <dgm:spPr/>
    </dgm:pt>
    <dgm:pt modelId="{C27E8CBE-16A2-43BC-AF7B-B73E2B8AD75E}" type="pres">
      <dgm:prSet presAssocID="{674FDCE8-7838-4293-B8F9-74638E9EBFE6}" presName="circ2Tx" presStyleLbl="revTx" presStyleIdx="0" presStyleCnt="0" custScaleX="182567" custLinFactNeighborX="12984">
        <dgm:presLayoutVars>
          <dgm:chMax val="0"/>
          <dgm:chPref val="0"/>
          <dgm:bulletEnabled val="1"/>
        </dgm:presLayoutVars>
      </dgm:prSet>
      <dgm:spPr/>
    </dgm:pt>
    <dgm:pt modelId="{628F651C-A80C-4A45-AF86-95EC59627D9B}" type="pres">
      <dgm:prSet presAssocID="{A7DFDB6F-8E48-4FBF-A4FD-8E369C00B651}" presName="circ3" presStyleLbl="vennNode1" presStyleIdx="2" presStyleCnt="6"/>
      <dgm:spPr/>
    </dgm:pt>
    <dgm:pt modelId="{D1427128-2120-4457-A7A1-6AFCF22BF774}" type="pres">
      <dgm:prSet presAssocID="{A7DFDB6F-8E48-4FBF-A4FD-8E369C00B651}" presName="circ3Tx" presStyleLbl="revTx" presStyleIdx="0" presStyleCnt="0" custScaleX="186196" custLinFactNeighborX="17529">
        <dgm:presLayoutVars>
          <dgm:chMax val="0"/>
          <dgm:chPref val="0"/>
          <dgm:bulletEnabled val="1"/>
        </dgm:presLayoutVars>
      </dgm:prSet>
      <dgm:spPr/>
    </dgm:pt>
    <dgm:pt modelId="{3739B323-D324-45B8-A734-709B80B03E3E}" type="pres">
      <dgm:prSet presAssocID="{968459FE-834D-4024-8B14-177E092C01D9}" presName="circ4" presStyleLbl="vennNode1" presStyleIdx="3" presStyleCnt="6"/>
      <dgm:spPr/>
    </dgm:pt>
    <dgm:pt modelId="{B13AD23E-E356-4B61-B9FC-08FF92EF61B8}" type="pres">
      <dgm:prSet presAssocID="{968459FE-834D-4024-8B14-177E092C01D9}" presName="circ4Tx" presStyleLbl="revTx" presStyleIdx="0" presStyleCnt="0" custScaleX="168977">
        <dgm:presLayoutVars>
          <dgm:chMax val="0"/>
          <dgm:chPref val="0"/>
          <dgm:bulletEnabled val="1"/>
        </dgm:presLayoutVars>
      </dgm:prSet>
      <dgm:spPr/>
    </dgm:pt>
    <dgm:pt modelId="{6926EC5E-8949-44B3-B80A-1883C881F400}" type="pres">
      <dgm:prSet presAssocID="{203ED110-F66A-44BF-B13B-955B8C393199}" presName="circ5" presStyleLbl="vennNode1" presStyleIdx="4" presStyleCnt="6"/>
      <dgm:spPr/>
    </dgm:pt>
    <dgm:pt modelId="{9560B22F-9CB4-495B-8AF6-6E69A1DCCA4D}" type="pres">
      <dgm:prSet presAssocID="{203ED110-F66A-44BF-B13B-955B8C393199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D3A18795-012D-4D0F-AFDF-AA8FD9E94EDC}" type="pres">
      <dgm:prSet presAssocID="{B6D138D1-73DF-428E-BCDD-32A1723B04BF}" presName="circ6" presStyleLbl="vennNode1" presStyleIdx="5" presStyleCnt="6"/>
      <dgm:spPr/>
    </dgm:pt>
    <dgm:pt modelId="{E6F6EB10-435A-481F-A514-6815DF5BC994}" type="pres">
      <dgm:prSet presAssocID="{B6D138D1-73DF-428E-BCDD-32A1723B04BF}" presName="circ6Tx" presStyleLbl="revTx" presStyleIdx="0" presStyleCnt="0" custScaleX="181197" custLinFactNeighborX="-14283" custLinFactNeighborY="-2769">
        <dgm:presLayoutVars>
          <dgm:chMax val="0"/>
          <dgm:chPref val="0"/>
          <dgm:bulletEnabled val="1"/>
        </dgm:presLayoutVars>
      </dgm:prSet>
      <dgm:spPr/>
    </dgm:pt>
  </dgm:ptLst>
  <dgm:cxnLst>
    <dgm:cxn modelId="{5D3D9120-E722-42C6-B79A-6A58B78E3D83}" srcId="{E0AEF25D-C036-4B95-A134-86786AE38E27}" destId="{203ED110-F66A-44BF-B13B-955B8C393199}" srcOrd="4" destOrd="0" parTransId="{64FFF76B-3DFA-4662-B2F8-89F2F367F8F3}" sibTransId="{7772352C-D70A-4B00-9E8D-916E966CBEBC}"/>
    <dgm:cxn modelId="{4CA0F026-C4EA-4839-8612-23D30462EA8E}" srcId="{E0AEF25D-C036-4B95-A134-86786AE38E27}" destId="{A7DFDB6F-8E48-4FBF-A4FD-8E369C00B651}" srcOrd="2" destOrd="0" parTransId="{C0DFD1D7-60D7-47F0-B6D7-5BF82A9A968A}" sibTransId="{CDD2489F-25DB-4BBC-BE24-531961A8F33B}"/>
    <dgm:cxn modelId="{CB860439-EA31-4FAD-82BC-0EDC622C316E}" srcId="{E0AEF25D-C036-4B95-A134-86786AE38E27}" destId="{615C48E2-D19C-4F9F-A504-6F876D32434B}" srcOrd="0" destOrd="0" parTransId="{619A6B59-D546-4DBE-BDDE-F46A8FB6A849}" sibTransId="{44FF599F-C085-4E09-B00B-3B7D3F17A3B0}"/>
    <dgm:cxn modelId="{5689BF50-21F6-4EC5-B034-57706E76A86C}" type="presOf" srcId="{E0AEF25D-C036-4B95-A134-86786AE38E27}" destId="{1723E4B0-31EC-440F-A5DE-E9F7FEC83AAC}" srcOrd="0" destOrd="0" presId="urn:microsoft.com/office/officeart/2005/8/layout/venn1"/>
    <dgm:cxn modelId="{88715379-DF90-4196-B4A4-E5B5D819B566}" type="presOf" srcId="{615C48E2-D19C-4F9F-A504-6F876D32434B}" destId="{32347B72-24E6-46D2-862A-B73C9EE4876D}" srcOrd="0" destOrd="0" presId="urn:microsoft.com/office/officeart/2005/8/layout/venn1"/>
    <dgm:cxn modelId="{194F989A-9698-4D85-86BA-4CC8F6B78001}" type="presOf" srcId="{B6D138D1-73DF-428E-BCDD-32A1723B04BF}" destId="{E6F6EB10-435A-481F-A514-6815DF5BC994}" srcOrd="0" destOrd="0" presId="urn:microsoft.com/office/officeart/2005/8/layout/venn1"/>
    <dgm:cxn modelId="{B9EF579D-040F-4F25-9EE0-8985D666079D}" type="presOf" srcId="{674FDCE8-7838-4293-B8F9-74638E9EBFE6}" destId="{C27E8CBE-16A2-43BC-AF7B-B73E2B8AD75E}" srcOrd="0" destOrd="0" presId="urn:microsoft.com/office/officeart/2005/8/layout/venn1"/>
    <dgm:cxn modelId="{AA29C7B0-5329-4E19-95EB-2A3FA837F751}" type="presOf" srcId="{968459FE-834D-4024-8B14-177E092C01D9}" destId="{B13AD23E-E356-4B61-B9FC-08FF92EF61B8}" srcOrd="0" destOrd="0" presId="urn:microsoft.com/office/officeart/2005/8/layout/venn1"/>
    <dgm:cxn modelId="{17C060B8-7C34-475C-A8A0-F19BA666D0BE}" type="presOf" srcId="{A7DFDB6F-8E48-4FBF-A4FD-8E369C00B651}" destId="{D1427128-2120-4457-A7A1-6AFCF22BF774}" srcOrd="0" destOrd="0" presId="urn:microsoft.com/office/officeart/2005/8/layout/venn1"/>
    <dgm:cxn modelId="{B1300AD5-80F5-42E5-9A96-841D0D457DAF}" srcId="{E0AEF25D-C036-4B95-A134-86786AE38E27}" destId="{674FDCE8-7838-4293-B8F9-74638E9EBFE6}" srcOrd="1" destOrd="0" parTransId="{A472C966-4EFE-4F38-9620-5B4B63B61364}" sibTransId="{DB2F4552-A941-48AA-9F91-F6FF0ECFCF69}"/>
    <dgm:cxn modelId="{6B11A8D8-55E6-47E5-9D05-0F1B22AFCA2D}" type="presOf" srcId="{203ED110-F66A-44BF-B13B-955B8C393199}" destId="{9560B22F-9CB4-495B-8AF6-6E69A1DCCA4D}" srcOrd="0" destOrd="0" presId="urn:microsoft.com/office/officeart/2005/8/layout/venn1"/>
    <dgm:cxn modelId="{3F7486F0-1C9B-4523-9190-9689FFB42C24}" srcId="{E0AEF25D-C036-4B95-A134-86786AE38E27}" destId="{968459FE-834D-4024-8B14-177E092C01D9}" srcOrd="3" destOrd="0" parTransId="{6A4EEEC9-5868-44F1-B066-C527EB36ABEA}" sibTransId="{051D780E-6578-43AF-9C79-CD270E2614FE}"/>
    <dgm:cxn modelId="{9DCD33F6-375C-4ECE-991A-E0964D09F7D4}" srcId="{E0AEF25D-C036-4B95-A134-86786AE38E27}" destId="{B6D138D1-73DF-428E-BCDD-32A1723B04BF}" srcOrd="5" destOrd="0" parTransId="{60AC47A9-A8B8-4B7C-8A16-EA19534D39DC}" sibTransId="{DFBDDF14-97FA-493E-A5E5-1B6811209C4F}"/>
    <dgm:cxn modelId="{912125CE-5D0A-4AF7-A888-306FD2EA3F7B}" type="presParOf" srcId="{1723E4B0-31EC-440F-A5DE-E9F7FEC83AAC}" destId="{89408983-7986-4261-8147-6E3819852FBB}" srcOrd="0" destOrd="0" presId="urn:microsoft.com/office/officeart/2005/8/layout/venn1"/>
    <dgm:cxn modelId="{29A8530C-6A1A-42DE-9F3B-B539398081DF}" type="presParOf" srcId="{1723E4B0-31EC-440F-A5DE-E9F7FEC83AAC}" destId="{32347B72-24E6-46D2-862A-B73C9EE4876D}" srcOrd="1" destOrd="0" presId="urn:microsoft.com/office/officeart/2005/8/layout/venn1"/>
    <dgm:cxn modelId="{614178E5-4A21-4DE3-B2F7-0902541B40D3}" type="presParOf" srcId="{1723E4B0-31EC-440F-A5DE-E9F7FEC83AAC}" destId="{AFB07510-B813-486E-869C-3E88C727342B}" srcOrd="2" destOrd="0" presId="urn:microsoft.com/office/officeart/2005/8/layout/venn1"/>
    <dgm:cxn modelId="{03A1DE4C-A9E9-4CED-8415-FF7DB2908379}" type="presParOf" srcId="{1723E4B0-31EC-440F-A5DE-E9F7FEC83AAC}" destId="{C27E8CBE-16A2-43BC-AF7B-B73E2B8AD75E}" srcOrd="3" destOrd="0" presId="urn:microsoft.com/office/officeart/2005/8/layout/venn1"/>
    <dgm:cxn modelId="{9A863916-16B5-485B-AFD8-49E55EC82623}" type="presParOf" srcId="{1723E4B0-31EC-440F-A5DE-E9F7FEC83AAC}" destId="{628F651C-A80C-4A45-AF86-95EC59627D9B}" srcOrd="4" destOrd="0" presId="urn:microsoft.com/office/officeart/2005/8/layout/venn1"/>
    <dgm:cxn modelId="{6C469BB1-D9A4-41DC-8CB1-5EF0DB41D69C}" type="presParOf" srcId="{1723E4B0-31EC-440F-A5DE-E9F7FEC83AAC}" destId="{D1427128-2120-4457-A7A1-6AFCF22BF774}" srcOrd="5" destOrd="0" presId="urn:microsoft.com/office/officeart/2005/8/layout/venn1"/>
    <dgm:cxn modelId="{C5E54595-D8F4-40D0-925B-A2603E4B8D1E}" type="presParOf" srcId="{1723E4B0-31EC-440F-A5DE-E9F7FEC83AAC}" destId="{3739B323-D324-45B8-A734-709B80B03E3E}" srcOrd="6" destOrd="0" presId="urn:microsoft.com/office/officeart/2005/8/layout/venn1"/>
    <dgm:cxn modelId="{2D8E770C-2B7E-4D61-B229-B0229791D8A7}" type="presParOf" srcId="{1723E4B0-31EC-440F-A5DE-E9F7FEC83AAC}" destId="{B13AD23E-E356-4B61-B9FC-08FF92EF61B8}" srcOrd="7" destOrd="0" presId="urn:microsoft.com/office/officeart/2005/8/layout/venn1"/>
    <dgm:cxn modelId="{727EA578-E157-43C7-9105-49B70654BC80}" type="presParOf" srcId="{1723E4B0-31EC-440F-A5DE-E9F7FEC83AAC}" destId="{6926EC5E-8949-44B3-B80A-1883C881F400}" srcOrd="8" destOrd="0" presId="urn:microsoft.com/office/officeart/2005/8/layout/venn1"/>
    <dgm:cxn modelId="{6653AC24-0DB8-45E8-B013-F9990969795F}" type="presParOf" srcId="{1723E4B0-31EC-440F-A5DE-E9F7FEC83AAC}" destId="{9560B22F-9CB4-495B-8AF6-6E69A1DCCA4D}" srcOrd="9" destOrd="0" presId="urn:microsoft.com/office/officeart/2005/8/layout/venn1"/>
    <dgm:cxn modelId="{D2D993E3-2B94-46FD-974A-5A750D045767}" type="presParOf" srcId="{1723E4B0-31EC-440F-A5DE-E9F7FEC83AAC}" destId="{D3A18795-012D-4D0F-AFDF-AA8FD9E94EDC}" srcOrd="10" destOrd="0" presId="urn:microsoft.com/office/officeart/2005/8/layout/venn1"/>
    <dgm:cxn modelId="{B2EAA264-B142-4E48-8B7C-9EEAF302DF6E}" type="presParOf" srcId="{1723E4B0-31EC-440F-A5DE-E9F7FEC83AAC}" destId="{E6F6EB10-435A-481F-A514-6815DF5BC994}" srcOrd="11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2277B84-B4AC-404E-8B06-6D4894B8E99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84C06AF-430E-4FC6-9E11-44B1D4124FAD}">
      <dgm:prSet/>
      <dgm:spPr/>
      <dgm:t>
        <a:bodyPr/>
        <a:lstStyle/>
        <a:p>
          <a:r>
            <a:rPr lang="ru-RU" b="1" baseline="0"/>
            <a:t>Корпоративная культура как этическая ДНК организации</a:t>
          </a:r>
          <a:endParaRPr lang="ru-RU"/>
        </a:p>
      </dgm:t>
    </dgm:pt>
    <dgm:pt modelId="{703ED74E-326E-4619-B2F0-46F554F1E395}" type="parTrans" cxnId="{EE44EB69-042F-4C15-B78C-1D958C897AA0}">
      <dgm:prSet/>
      <dgm:spPr/>
      <dgm:t>
        <a:bodyPr/>
        <a:lstStyle/>
        <a:p>
          <a:endParaRPr lang="ru-RU"/>
        </a:p>
      </dgm:t>
    </dgm:pt>
    <dgm:pt modelId="{E83BB172-94A7-4AEF-8515-BC322EC01ED6}" type="sibTrans" cxnId="{EE44EB69-042F-4C15-B78C-1D958C897AA0}">
      <dgm:prSet/>
      <dgm:spPr/>
      <dgm:t>
        <a:bodyPr/>
        <a:lstStyle/>
        <a:p>
          <a:endParaRPr lang="ru-RU"/>
        </a:p>
      </dgm:t>
    </dgm:pt>
    <dgm:pt modelId="{42FF1B1D-A5A0-402C-9423-8D501D26B74C}">
      <dgm:prSet/>
      <dgm:spPr/>
      <dgm:t>
        <a:bodyPr/>
        <a:lstStyle/>
        <a:p>
          <a:r>
            <a:rPr lang="ru-RU" i="1" baseline="0"/>
            <a:t>Как менеджер влияет на создание этического климата: своим примером, коммуникациями, системой поощрений/наказаний.</a:t>
          </a:r>
          <a:endParaRPr lang="ru-RU"/>
        </a:p>
      </dgm:t>
    </dgm:pt>
    <dgm:pt modelId="{93AE9086-A4AC-4021-8CE9-38B255982E45}" type="parTrans" cxnId="{6F33ABB3-3F12-4781-885F-ECE42F69356E}">
      <dgm:prSet/>
      <dgm:spPr/>
      <dgm:t>
        <a:bodyPr/>
        <a:lstStyle/>
        <a:p>
          <a:endParaRPr lang="ru-RU"/>
        </a:p>
      </dgm:t>
    </dgm:pt>
    <dgm:pt modelId="{6B3867A1-5159-4237-BEF0-A3155146325D}" type="sibTrans" cxnId="{6F33ABB3-3F12-4781-885F-ECE42F69356E}">
      <dgm:prSet/>
      <dgm:spPr/>
      <dgm:t>
        <a:bodyPr/>
        <a:lstStyle/>
        <a:p>
          <a:endParaRPr lang="ru-RU"/>
        </a:p>
      </dgm:t>
    </dgm:pt>
    <dgm:pt modelId="{F3C50703-2CD3-4079-B9BD-8CD14382E92A}">
      <dgm:prSet/>
      <dgm:spPr/>
      <dgm:t>
        <a:bodyPr/>
        <a:lstStyle/>
        <a:p>
          <a:r>
            <a:rPr lang="ru-RU" i="1" baseline="0"/>
            <a:t>Как создать единую этическую культуру в многонациональной команде?</a:t>
          </a:r>
          <a:endParaRPr lang="ru-RU"/>
        </a:p>
      </dgm:t>
    </dgm:pt>
    <dgm:pt modelId="{A1C072E1-4CDF-4581-86A9-12989834D34E}" type="parTrans" cxnId="{A2E6480F-CD3B-4DE8-A855-3134D25D764E}">
      <dgm:prSet/>
      <dgm:spPr/>
      <dgm:t>
        <a:bodyPr/>
        <a:lstStyle/>
        <a:p>
          <a:endParaRPr lang="ru-RU"/>
        </a:p>
      </dgm:t>
    </dgm:pt>
    <dgm:pt modelId="{708C2ED7-3F07-43E5-A75F-507DEAA7734E}" type="sibTrans" cxnId="{A2E6480F-CD3B-4DE8-A855-3134D25D764E}">
      <dgm:prSet/>
      <dgm:spPr/>
      <dgm:t>
        <a:bodyPr/>
        <a:lstStyle/>
        <a:p>
          <a:endParaRPr lang="ru-RU"/>
        </a:p>
      </dgm:t>
    </dgm:pt>
    <dgm:pt modelId="{14D88B93-5222-42C6-8EFE-BC4241846B02}">
      <dgm:prSet/>
      <dgm:spPr/>
      <dgm:t>
        <a:bodyPr/>
        <a:lstStyle/>
        <a:p>
          <a:r>
            <a:rPr lang="ru-RU" b="1" baseline="0"/>
            <a:t>Кодексы корпоративной этики</a:t>
          </a:r>
          <a:endParaRPr lang="ru-RU"/>
        </a:p>
      </dgm:t>
    </dgm:pt>
    <dgm:pt modelId="{18E0295F-062F-4277-8DFC-0AFE0EBBEC02}" type="parTrans" cxnId="{F6291087-4F37-403E-824F-4EB54B893F34}">
      <dgm:prSet/>
      <dgm:spPr/>
      <dgm:t>
        <a:bodyPr/>
        <a:lstStyle/>
        <a:p>
          <a:endParaRPr lang="ru-RU"/>
        </a:p>
      </dgm:t>
    </dgm:pt>
    <dgm:pt modelId="{5BE930E3-1A29-421F-9F2A-EF9643A350D4}" type="sibTrans" cxnId="{F6291087-4F37-403E-824F-4EB54B893F34}">
      <dgm:prSet/>
      <dgm:spPr/>
      <dgm:t>
        <a:bodyPr/>
        <a:lstStyle/>
        <a:p>
          <a:endParaRPr lang="ru-RU"/>
        </a:p>
      </dgm:t>
    </dgm:pt>
    <dgm:pt modelId="{360FE7C3-594C-4396-8497-400D508BBECC}">
      <dgm:prSet/>
      <dgm:spPr/>
      <dgm:t>
        <a:bodyPr/>
        <a:lstStyle/>
        <a:p>
          <a:r>
            <a:rPr lang="ru-RU" i="1" baseline="0"/>
            <a:t>Структура (ценности, принципы, правила, механизмы обратной связи).</a:t>
          </a:r>
          <a:endParaRPr lang="ru-RU"/>
        </a:p>
      </dgm:t>
    </dgm:pt>
    <dgm:pt modelId="{9D034B81-1C6F-4443-8274-580173DCEF49}" type="parTrans" cxnId="{F39862BD-2B98-4843-AC27-FC9F51A8F69B}">
      <dgm:prSet/>
      <dgm:spPr/>
      <dgm:t>
        <a:bodyPr/>
        <a:lstStyle/>
        <a:p>
          <a:endParaRPr lang="ru-RU"/>
        </a:p>
      </dgm:t>
    </dgm:pt>
    <dgm:pt modelId="{2EA9AE49-3107-4C49-A6CD-B6AE0338A003}" type="sibTrans" cxnId="{F39862BD-2B98-4843-AC27-FC9F51A8F69B}">
      <dgm:prSet/>
      <dgm:spPr/>
      <dgm:t>
        <a:bodyPr/>
        <a:lstStyle/>
        <a:p>
          <a:endParaRPr lang="ru-RU"/>
        </a:p>
      </dgm:t>
    </dgm:pt>
    <dgm:pt modelId="{DD2F1CED-755E-4591-B7AB-AB08003CCBB8}">
      <dgm:prSet/>
      <dgm:spPr/>
      <dgm:t>
        <a:bodyPr/>
        <a:lstStyle/>
        <a:p>
          <a:r>
            <a:rPr lang="ru-RU" i="1" baseline="0"/>
            <a:t>Важность их не просто наличия, но и реального внедрения и соблюдения.</a:t>
          </a:r>
          <a:endParaRPr lang="ru-RU"/>
        </a:p>
      </dgm:t>
    </dgm:pt>
    <dgm:pt modelId="{8978F49F-5A92-478B-9346-768DC81475A4}" type="parTrans" cxnId="{2BEEE860-279B-4E39-A5BA-5936F24972FC}">
      <dgm:prSet/>
      <dgm:spPr/>
      <dgm:t>
        <a:bodyPr/>
        <a:lstStyle/>
        <a:p>
          <a:endParaRPr lang="ru-RU"/>
        </a:p>
      </dgm:t>
    </dgm:pt>
    <dgm:pt modelId="{668B6E87-FD1B-41FB-B460-DCF622CACB6A}" type="sibTrans" cxnId="{2BEEE860-279B-4E39-A5BA-5936F24972FC}">
      <dgm:prSet/>
      <dgm:spPr/>
      <dgm:t>
        <a:bodyPr/>
        <a:lstStyle/>
        <a:p>
          <a:endParaRPr lang="ru-RU"/>
        </a:p>
      </dgm:t>
    </dgm:pt>
    <dgm:pt modelId="{E8D24B44-A762-461F-AAB8-B81BEB8ED135}">
      <dgm:prSet/>
      <dgm:spPr/>
      <dgm:t>
        <a:bodyPr/>
        <a:lstStyle/>
        <a:p>
          <a:r>
            <a:rPr lang="ru-RU" b="1" baseline="0"/>
            <a:t>Этическое лидерство</a:t>
          </a:r>
          <a:endParaRPr lang="ru-RU"/>
        </a:p>
      </dgm:t>
    </dgm:pt>
    <dgm:pt modelId="{048002AF-4820-4AAC-B8C6-F9824EEA6D42}" type="parTrans" cxnId="{224557BB-CDC3-4215-A880-5D6C7B0D3AE5}">
      <dgm:prSet/>
      <dgm:spPr/>
      <dgm:t>
        <a:bodyPr/>
        <a:lstStyle/>
        <a:p>
          <a:endParaRPr lang="ru-RU"/>
        </a:p>
      </dgm:t>
    </dgm:pt>
    <dgm:pt modelId="{2344547E-97BA-4FED-A33F-E9BE2FF2DC23}" type="sibTrans" cxnId="{224557BB-CDC3-4215-A880-5D6C7B0D3AE5}">
      <dgm:prSet/>
      <dgm:spPr/>
      <dgm:t>
        <a:bodyPr/>
        <a:lstStyle/>
        <a:p>
          <a:endParaRPr lang="ru-RU"/>
        </a:p>
      </dgm:t>
    </dgm:pt>
    <dgm:pt modelId="{D99AB466-7BCA-4F5A-99FF-89329AFA8774}">
      <dgm:prSet/>
      <dgm:spPr/>
      <dgm:t>
        <a:bodyPr/>
        <a:lstStyle/>
        <a:p>
          <a:r>
            <a:rPr lang="ru-RU" i="1" baseline="0"/>
            <a:t>Кого можно считать примером этичного лидера? (Например, Хосе Ортега-и-Гассет, или современные фигуры, если есть соответствующие примеры).</a:t>
          </a:r>
          <a:endParaRPr lang="ru-RU"/>
        </a:p>
      </dgm:t>
    </dgm:pt>
    <dgm:pt modelId="{2585833E-FDBB-4941-9B13-AFD4476C6BB1}" type="parTrans" cxnId="{F7E4DAC5-2947-488A-BE87-7A2F39AEB570}">
      <dgm:prSet/>
      <dgm:spPr/>
      <dgm:t>
        <a:bodyPr/>
        <a:lstStyle/>
        <a:p>
          <a:endParaRPr lang="ru-RU"/>
        </a:p>
      </dgm:t>
    </dgm:pt>
    <dgm:pt modelId="{5B2352A9-6D7E-4943-90C4-4A8DE413C1E5}" type="sibTrans" cxnId="{F7E4DAC5-2947-488A-BE87-7A2F39AEB570}">
      <dgm:prSet/>
      <dgm:spPr/>
      <dgm:t>
        <a:bodyPr/>
        <a:lstStyle/>
        <a:p>
          <a:endParaRPr lang="ru-RU"/>
        </a:p>
      </dgm:t>
    </dgm:pt>
    <dgm:pt modelId="{32EC7BF9-0557-47F3-BB06-739DDC872296}">
      <dgm:prSet/>
      <dgm:spPr/>
      <dgm:t>
        <a:bodyPr/>
        <a:lstStyle/>
        <a:p>
          <a:r>
            <a:rPr lang="ru-RU" i="1" baseline="0"/>
            <a:t>Как формируется и поддерживает этическое лидерство.</a:t>
          </a:r>
          <a:endParaRPr lang="ru-RU"/>
        </a:p>
      </dgm:t>
    </dgm:pt>
    <dgm:pt modelId="{45242BE0-60EF-40F8-9BDF-1ACC88DAC0AB}" type="parTrans" cxnId="{11379D5F-066B-4DF1-9030-89EF5F04B24D}">
      <dgm:prSet/>
      <dgm:spPr/>
      <dgm:t>
        <a:bodyPr/>
        <a:lstStyle/>
        <a:p>
          <a:endParaRPr lang="ru-RU"/>
        </a:p>
      </dgm:t>
    </dgm:pt>
    <dgm:pt modelId="{F1A9F289-46BF-42AC-B8E9-1CEBA116A3BE}" type="sibTrans" cxnId="{11379D5F-066B-4DF1-9030-89EF5F04B24D}">
      <dgm:prSet/>
      <dgm:spPr/>
      <dgm:t>
        <a:bodyPr/>
        <a:lstStyle/>
        <a:p>
          <a:endParaRPr lang="ru-RU"/>
        </a:p>
      </dgm:t>
    </dgm:pt>
    <dgm:pt modelId="{689EE203-33CB-4E85-806D-9567FCDCA643}" type="pres">
      <dgm:prSet presAssocID="{42277B84-B4AC-404E-8B06-6D4894B8E990}" presName="Name0" presStyleCnt="0">
        <dgm:presLayoutVars>
          <dgm:dir/>
          <dgm:animLvl val="lvl"/>
          <dgm:resizeHandles val="exact"/>
        </dgm:presLayoutVars>
      </dgm:prSet>
      <dgm:spPr/>
    </dgm:pt>
    <dgm:pt modelId="{4233F717-8550-4D72-AC6C-7D1CA642759F}" type="pres">
      <dgm:prSet presAssocID="{884C06AF-430E-4FC6-9E11-44B1D4124FAD}" presName="composite" presStyleCnt="0"/>
      <dgm:spPr/>
    </dgm:pt>
    <dgm:pt modelId="{1B8C0E16-5B60-4B0C-803A-C3991F416E37}" type="pres">
      <dgm:prSet presAssocID="{884C06AF-430E-4FC6-9E11-44B1D4124FAD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CB3A9CD3-D6F7-4ABA-8CA1-1E21DC0D967F}" type="pres">
      <dgm:prSet presAssocID="{884C06AF-430E-4FC6-9E11-44B1D4124FAD}" presName="desTx" presStyleLbl="alignAccFollowNode1" presStyleIdx="0" presStyleCnt="3">
        <dgm:presLayoutVars>
          <dgm:bulletEnabled val="1"/>
        </dgm:presLayoutVars>
      </dgm:prSet>
      <dgm:spPr/>
    </dgm:pt>
    <dgm:pt modelId="{B775B2FD-3E83-473E-ACE0-F17792AFE66F}" type="pres">
      <dgm:prSet presAssocID="{E83BB172-94A7-4AEF-8515-BC322EC01ED6}" presName="space" presStyleCnt="0"/>
      <dgm:spPr/>
    </dgm:pt>
    <dgm:pt modelId="{7FD4E221-E2CF-4512-B5DC-D796BE44D1BE}" type="pres">
      <dgm:prSet presAssocID="{14D88B93-5222-42C6-8EFE-BC4241846B02}" presName="composite" presStyleCnt="0"/>
      <dgm:spPr/>
    </dgm:pt>
    <dgm:pt modelId="{77AA3F43-BF8E-44E2-BFC0-7319E4687FA2}" type="pres">
      <dgm:prSet presAssocID="{14D88B93-5222-42C6-8EFE-BC4241846B02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7E47629A-7AF3-4DE1-837F-66179E34B5F0}" type="pres">
      <dgm:prSet presAssocID="{14D88B93-5222-42C6-8EFE-BC4241846B02}" presName="desTx" presStyleLbl="alignAccFollowNode1" presStyleIdx="1" presStyleCnt="3">
        <dgm:presLayoutVars>
          <dgm:bulletEnabled val="1"/>
        </dgm:presLayoutVars>
      </dgm:prSet>
      <dgm:spPr/>
    </dgm:pt>
    <dgm:pt modelId="{2ACAC529-0368-4272-88A7-C9431A4DF56D}" type="pres">
      <dgm:prSet presAssocID="{5BE930E3-1A29-421F-9F2A-EF9643A350D4}" presName="space" presStyleCnt="0"/>
      <dgm:spPr/>
    </dgm:pt>
    <dgm:pt modelId="{AD511571-AA9A-420B-B421-570CE9379E09}" type="pres">
      <dgm:prSet presAssocID="{E8D24B44-A762-461F-AAB8-B81BEB8ED135}" presName="composite" presStyleCnt="0"/>
      <dgm:spPr/>
    </dgm:pt>
    <dgm:pt modelId="{16E71A96-45F2-4057-9AFC-3CC7EF92AB29}" type="pres">
      <dgm:prSet presAssocID="{E8D24B44-A762-461F-AAB8-B81BEB8ED135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7501D273-8FF3-4033-BC50-D9BD695B2E73}" type="pres">
      <dgm:prSet presAssocID="{E8D24B44-A762-461F-AAB8-B81BEB8ED135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A2E6480F-CD3B-4DE8-A855-3134D25D764E}" srcId="{884C06AF-430E-4FC6-9E11-44B1D4124FAD}" destId="{F3C50703-2CD3-4079-B9BD-8CD14382E92A}" srcOrd="1" destOrd="0" parTransId="{A1C072E1-4CDF-4581-86A9-12989834D34E}" sibTransId="{708C2ED7-3F07-43E5-A75F-507DEAA7734E}"/>
    <dgm:cxn modelId="{11379D5F-066B-4DF1-9030-89EF5F04B24D}" srcId="{E8D24B44-A762-461F-AAB8-B81BEB8ED135}" destId="{32EC7BF9-0557-47F3-BB06-739DDC872296}" srcOrd="1" destOrd="0" parTransId="{45242BE0-60EF-40F8-9BDF-1ACC88DAC0AB}" sibTransId="{F1A9F289-46BF-42AC-B8E9-1CEBA116A3BE}"/>
    <dgm:cxn modelId="{2BEEE860-279B-4E39-A5BA-5936F24972FC}" srcId="{14D88B93-5222-42C6-8EFE-BC4241846B02}" destId="{DD2F1CED-755E-4591-B7AB-AB08003CCBB8}" srcOrd="1" destOrd="0" parTransId="{8978F49F-5A92-478B-9346-768DC81475A4}" sibTransId="{668B6E87-FD1B-41FB-B460-DCF622CACB6A}"/>
    <dgm:cxn modelId="{F4F78642-8252-403F-A7AB-23A67B43360B}" type="presOf" srcId="{42277B84-B4AC-404E-8B06-6D4894B8E990}" destId="{689EE203-33CB-4E85-806D-9567FCDCA643}" srcOrd="0" destOrd="0" presId="urn:microsoft.com/office/officeart/2005/8/layout/hList1"/>
    <dgm:cxn modelId="{63372C65-4062-4BE5-8DF4-4B7D51B898B0}" type="presOf" srcId="{DD2F1CED-755E-4591-B7AB-AB08003CCBB8}" destId="{7E47629A-7AF3-4DE1-837F-66179E34B5F0}" srcOrd="0" destOrd="1" presId="urn:microsoft.com/office/officeart/2005/8/layout/hList1"/>
    <dgm:cxn modelId="{B5180766-51A9-4373-BE31-E388612AD1A3}" type="presOf" srcId="{14D88B93-5222-42C6-8EFE-BC4241846B02}" destId="{77AA3F43-BF8E-44E2-BFC0-7319E4687FA2}" srcOrd="0" destOrd="0" presId="urn:microsoft.com/office/officeart/2005/8/layout/hList1"/>
    <dgm:cxn modelId="{EE44EB69-042F-4C15-B78C-1D958C897AA0}" srcId="{42277B84-B4AC-404E-8B06-6D4894B8E990}" destId="{884C06AF-430E-4FC6-9E11-44B1D4124FAD}" srcOrd="0" destOrd="0" parTransId="{703ED74E-326E-4619-B2F0-46F554F1E395}" sibTransId="{E83BB172-94A7-4AEF-8515-BC322EC01ED6}"/>
    <dgm:cxn modelId="{5E668551-A1C9-43B2-88FA-90C52FFA4B79}" type="presOf" srcId="{884C06AF-430E-4FC6-9E11-44B1D4124FAD}" destId="{1B8C0E16-5B60-4B0C-803A-C3991F416E37}" srcOrd="0" destOrd="0" presId="urn:microsoft.com/office/officeart/2005/8/layout/hList1"/>
    <dgm:cxn modelId="{4B82A075-C841-498C-A91D-471CAF300BE5}" type="presOf" srcId="{E8D24B44-A762-461F-AAB8-B81BEB8ED135}" destId="{16E71A96-45F2-4057-9AFC-3CC7EF92AB29}" srcOrd="0" destOrd="0" presId="urn:microsoft.com/office/officeart/2005/8/layout/hList1"/>
    <dgm:cxn modelId="{F1728858-7768-45D5-8003-379FD2847989}" type="presOf" srcId="{42FF1B1D-A5A0-402C-9423-8D501D26B74C}" destId="{CB3A9CD3-D6F7-4ABA-8CA1-1E21DC0D967F}" srcOrd="0" destOrd="0" presId="urn:microsoft.com/office/officeart/2005/8/layout/hList1"/>
    <dgm:cxn modelId="{F6291087-4F37-403E-824F-4EB54B893F34}" srcId="{42277B84-B4AC-404E-8B06-6D4894B8E990}" destId="{14D88B93-5222-42C6-8EFE-BC4241846B02}" srcOrd="1" destOrd="0" parTransId="{18E0295F-062F-4277-8DFC-0AFE0EBBEC02}" sibTransId="{5BE930E3-1A29-421F-9F2A-EF9643A350D4}"/>
    <dgm:cxn modelId="{FF532F8F-10F5-481F-9246-E44D83BFB602}" type="presOf" srcId="{F3C50703-2CD3-4079-B9BD-8CD14382E92A}" destId="{CB3A9CD3-D6F7-4ABA-8CA1-1E21DC0D967F}" srcOrd="0" destOrd="1" presId="urn:microsoft.com/office/officeart/2005/8/layout/hList1"/>
    <dgm:cxn modelId="{3CFD199C-92BD-438D-93D5-DCBA3940EEE2}" type="presOf" srcId="{32EC7BF9-0557-47F3-BB06-739DDC872296}" destId="{7501D273-8FF3-4033-BC50-D9BD695B2E73}" srcOrd="0" destOrd="1" presId="urn:microsoft.com/office/officeart/2005/8/layout/hList1"/>
    <dgm:cxn modelId="{6F33ABB3-3F12-4781-885F-ECE42F69356E}" srcId="{884C06AF-430E-4FC6-9E11-44B1D4124FAD}" destId="{42FF1B1D-A5A0-402C-9423-8D501D26B74C}" srcOrd="0" destOrd="0" parTransId="{93AE9086-A4AC-4021-8CE9-38B255982E45}" sibTransId="{6B3867A1-5159-4237-BEF0-A3155146325D}"/>
    <dgm:cxn modelId="{224557BB-CDC3-4215-A880-5D6C7B0D3AE5}" srcId="{42277B84-B4AC-404E-8B06-6D4894B8E990}" destId="{E8D24B44-A762-461F-AAB8-B81BEB8ED135}" srcOrd="2" destOrd="0" parTransId="{048002AF-4820-4AAC-B8C6-F9824EEA6D42}" sibTransId="{2344547E-97BA-4FED-A33F-E9BE2FF2DC23}"/>
    <dgm:cxn modelId="{F39862BD-2B98-4843-AC27-FC9F51A8F69B}" srcId="{14D88B93-5222-42C6-8EFE-BC4241846B02}" destId="{360FE7C3-594C-4396-8497-400D508BBECC}" srcOrd="0" destOrd="0" parTransId="{9D034B81-1C6F-4443-8274-580173DCEF49}" sibTransId="{2EA9AE49-3107-4C49-A6CD-B6AE0338A003}"/>
    <dgm:cxn modelId="{F7E4DAC5-2947-488A-BE87-7A2F39AEB570}" srcId="{E8D24B44-A762-461F-AAB8-B81BEB8ED135}" destId="{D99AB466-7BCA-4F5A-99FF-89329AFA8774}" srcOrd="0" destOrd="0" parTransId="{2585833E-FDBB-4941-9B13-AFD4476C6BB1}" sibTransId="{5B2352A9-6D7E-4943-90C4-4A8DE413C1E5}"/>
    <dgm:cxn modelId="{FF6F4ED4-45BE-4160-A41D-CCF27DA61530}" type="presOf" srcId="{360FE7C3-594C-4396-8497-400D508BBECC}" destId="{7E47629A-7AF3-4DE1-837F-66179E34B5F0}" srcOrd="0" destOrd="0" presId="urn:microsoft.com/office/officeart/2005/8/layout/hList1"/>
    <dgm:cxn modelId="{091A75D8-0AFA-42DC-A1D5-B986E060B965}" type="presOf" srcId="{D99AB466-7BCA-4F5A-99FF-89329AFA8774}" destId="{7501D273-8FF3-4033-BC50-D9BD695B2E73}" srcOrd="0" destOrd="0" presId="urn:microsoft.com/office/officeart/2005/8/layout/hList1"/>
    <dgm:cxn modelId="{589AFBEB-EC3C-4E4E-9267-82C563246752}" type="presParOf" srcId="{689EE203-33CB-4E85-806D-9567FCDCA643}" destId="{4233F717-8550-4D72-AC6C-7D1CA642759F}" srcOrd="0" destOrd="0" presId="urn:microsoft.com/office/officeart/2005/8/layout/hList1"/>
    <dgm:cxn modelId="{8AD12AEF-28FD-4452-BE06-C5B49ED14388}" type="presParOf" srcId="{4233F717-8550-4D72-AC6C-7D1CA642759F}" destId="{1B8C0E16-5B60-4B0C-803A-C3991F416E37}" srcOrd="0" destOrd="0" presId="urn:microsoft.com/office/officeart/2005/8/layout/hList1"/>
    <dgm:cxn modelId="{34B5903B-5A36-4DDC-8F95-7F86FD26870B}" type="presParOf" srcId="{4233F717-8550-4D72-AC6C-7D1CA642759F}" destId="{CB3A9CD3-D6F7-4ABA-8CA1-1E21DC0D967F}" srcOrd="1" destOrd="0" presId="urn:microsoft.com/office/officeart/2005/8/layout/hList1"/>
    <dgm:cxn modelId="{3A55A7EE-6805-4E04-8E11-440B8126E7CF}" type="presParOf" srcId="{689EE203-33CB-4E85-806D-9567FCDCA643}" destId="{B775B2FD-3E83-473E-ACE0-F17792AFE66F}" srcOrd="1" destOrd="0" presId="urn:microsoft.com/office/officeart/2005/8/layout/hList1"/>
    <dgm:cxn modelId="{AA3938B1-2B23-4E23-BEF1-B6CE75D3520B}" type="presParOf" srcId="{689EE203-33CB-4E85-806D-9567FCDCA643}" destId="{7FD4E221-E2CF-4512-B5DC-D796BE44D1BE}" srcOrd="2" destOrd="0" presId="urn:microsoft.com/office/officeart/2005/8/layout/hList1"/>
    <dgm:cxn modelId="{75AC62FD-DFFF-46B9-87E6-A87A768E204A}" type="presParOf" srcId="{7FD4E221-E2CF-4512-B5DC-D796BE44D1BE}" destId="{77AA3F43-BF8E-44E2-BFC0-7319E4687FA2}" srcOrd="0" destOrd="0" presId="urn:microsoft.com/office/officeart/2005/8/layout/hList1"/>
    <dgm:cxn modelId="{2F09988E-EFAD-45AD-A8C4-86808AF05D50}" type="presParOf" srcId="{7FD4E221-E2CF-4512-B5DC-D796BE44D1BE}" destId="{7E47629A-7AF3-4DE1-837F-66179E34B5F0}" srcOrd="1" destOrd="0" presId="urn:microsoft.com/office/officeart/2005/8/layout/hList1"/>
    <dgm:cxn modelId="{AED0B9FB-6E1D-4B1D-A00C-AED481F28D80}" type="presParOf" srcId="{689EE203-33CB-4E85-806D-9567FCDCA643}" destId="{2ACAC529-0368-4272-88A7-C9431A4DF56D}" srcOrd="3" destOrd="0" presId="urn:microsoft.com/office/officeart/2005/8/layout/hList1"/>
    <dgm:cxn modelId="{6B5C974F-24DE-42A8-B00C-880978E69BAF}" type="presParOf" srcId="{689EE203-33CB-4E85-806D-9567FCDCA643}" destId="{AD511571-AA9A-420B-B421-570CE9379E09}" srcOrd="4" destOrd="0" presId="urn:microsoft.com/office/officeart/2005/8/layout/hList1"/>
    <dgm:cxn modelId="{E94B3095-B432-4C02-9A0C-F978E0724888}" type="presParOf" srcId="{AD511571-AA9A-420B-B421-570CE9379E09}" destId="{16E71A96-45F2-4057-9AFC-3CC7EF92AB29}" srcOrd="0" destOrd="0" presId="urn:microsoft.com/office/officeart/2005/8/layout/hList1"/>
    <dgm:cxn modelId="{C9D4DBD2-7DEB-4E8B-88E2-DA0AACE03AF2}" type="presParOf" srcId="{AD511571-AA9A-420B-B421-570CE9379E09}" destId="{7501D273-8FF3-4033-BC50-D9BD695B2E7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F383D71-351B-4479-9736-BD066F2B8390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83FBDC2-F296-4B5C-823B-F38704054F18}">
      <dgm:prSet/>
      <dgm:spPr/>
      <dgm:t>
        <a:bodyPr/>
        <a:lstStyle/>
        <a:p>
          <a:r>
            <a:rPr lang="ru-RU" i="1" baseline="0"/>
            <a:t>Приватность vs. Сбор данных</a:t>
          </a:r>
          <a:endParaRPr lang="ru-RU"/>
        </a:p>
      </dgm:t>
    </dgm:pt>
    <dgm:pt modelId="{00B8A2FE-DD75-43F4-BD82-915451FF1573}" type="parTrans" cxnId="{6D35F4AC-E329-4892-B4D5-6F75A9DA1FC8}">
      <dgm:prSet/>
      <dgm:spPr/>
      <dgm:t>
        <a:bodyPr/>
        <a:lstStyle/>
        <a:p>
          <a:endParaRPr lang="ru-RU"/>
        </a:p>
      </dgm:t>
    </dgm:pt>
    <dgm:pt modelId="{EE21CB18-8CCB-4666-B182-86E21C8D4F8C}" type="sibTrans" cxnId="{6D35F4AC-E329-4892-B4D5-6F75A9DA1FC8}">
      <dgm:prSet/>
      <dgm:spPr/>
      <dgm:t>
        <a:bodyPr/>
        <a:lstStyle/>
        <a:p>
          <a:endParaRPr lang="ru-RU"/>
        </a:p>
      </dgm:t>
    </dgm:pt>
    <dgm:pt modelId="{BCE5FFDA-E237-405C-AE26-C0801C47DBBB}">
      <dgm:prSet/>
      <dgm:spPr/>
      <dgm:t>
        <a:bodyPr/>
        <a:lstStyle/>
        <a:p>
          <a:r>
            <a:rPr lang="ru-RU" i="1" baseline="0"/>
            <a:t>Предвзятость алгоритмов (AI bias)</a:t>
          </a:r>
          <a:endParaRPr lang="ru-RU"/>
        </a:p>
      </dgm:t>
    </dgm:pt>
    <dgm:pt modelId="{D5B7E332-F285-4991-80F7-8A552C2C8F6F}" type="parTrans" cxnId="{C3E19BEB-66F5-43ED-8DEA-9915080D9B10}">
      <dgm:prSet/>
      <dgm:spPr/>
      <dgm:t>
        <a:bodyPr/>
        <a:lstStyle/>
        <a:p>
          <a:endParaRPr lang="ru-RU"/>
        </a:p>
      </dgm:t>
    </dgm:pt>
    <dgm:pt modelId="{61721C2B-A298-4D8E-9989-35E18DA51417}" type="sibTrans" cxnId="{C3E19BEB-66F5-43ED-8DEA-9915080D9B10}">
      <dgm:prSet/>
      <dgm:spPr/>
      <dgm:t>
        <a:bodyPr/>
        <a:lstStyle/>
        <a:p>
          <a:endParaRPr lang="ru-RU"/>
        </a:p>
      </dgm:t>
    </dgm:pt>
    <dgm:pt modelId="{F58E4DD3-2F69-451C-889D-AC6D33E8F022}">
      <dgm:prSet/>
      <dgm:spPr/>
      <dgm:t>
        <a:bodyPr/>
        <a:lstStyle/>
        <a:p>
          <a:r>
            <a:rPr lang="ru-RU" i="1" baseline="0"/>
            <a:t>Цифровая репутация</a:t>
          </a:r>
          <a:endParaRPr lang="ru-RU"/>
        </a:p>
      </dgm:t>
    </dgm:pt>
    <dgm:pt modelId="{CD76AFC8-C943-4F68-9CB3-CED8F8E38E81}" type="parTrans" cxnId="{F235942A-DAAF-4AB4-84F4-43D7168E0671}">
      <dgm:prSet/>
      <dgm:spPr/>
      <dgm:t>
        <a:bodyPr/>
        <a:lstStyle/>
        <a:p>
          <a:endParaRPr lang="ru-RU"/>
        </a:p>
      </dgm:t>
    </dgm:pt>
    <dgm:pt modelId="{C5CAE130-16BF-4775-952C-04E982591326}" type="sibTrans" cxnId="{F235942A-DAAF-4AB4-84F4-43D7168E0671}">
      <dgm:prSet/>
      <dgm:spPr/>
      <dgm:t>
        <a:bodyPr/>
        <a:lstStyle/>
        <a:p>
          <a:endParaRPr lang="ru-RU"/>
        </a:p>
      </dgm:t>
    </dgm:pt>
    <dgm:pt modelId="{694A7DC3-7D71-4284-BBDF-B7263193B7B3}">
      <dgm:prSet/>
      <dgm:spPr/>
      <dgm:t>
        <a:bodyPr/>
        <a:lstStyle/>
        <a:p>
          <a:r>
            <a:rPr lang="ru-RU" i="1" baseline="0"/>
            <a:t>Информационная безопасность</a:t>
          </a:r>
          <a:endParaRPr lang="ru-RU"/>
        </a:p>
      </dgm:t>
    </dgm:pt>
    <dgm:pt modelId="{C9DD742D-AFE3-4B02-8597-EB42034AD15B}" type="parTrans" cxnId="{5FFA1065-D7B3-41EC-A791-B29F80F6418E}">
      <dgm:prSet/>
      <dgm:spPr/>
      <dgm:t>
        <a:bodyPr/>
        <a:lstStyle/>
        <a:p>
          <a:endParaRPr lang="ru-RU"/>
        </a:p>
      </dgm:t>
    </dgm:pt>
    <dgm:pt modelId="{B7524145-C755-48C2-9BD9-12EF09B145BE}" type="sibTrans" cxnId="{5FFA1065-D7B3-41EC-A791-B29F80F6418E}">
      <dgm:prSet/>
      <dgm:spPr/>
      <dgm:t>
        <a:bodyPr/>
        <a:lstStyle/>
        <a:p>
          <a:endParaRPr lang="ru-RU"/>
        </a:p>
      </dgm:t>
    </dgm:pt>
    <dgm:pt modelId="{1843A547-592D-413F-BB28-625CFFCFFACD}" type="pres">
      <dgm:prSet presAssocID="{3F383D71-351B-4479-9736-BD066F2B8390}" presName="CompostProcess" presStyleCnt="0">
        <dgm:presLayoutVars>
          <dgm:dir/>
          <dgm:resizeHandles val="exact"/>
        </dgm:presLayoutVars>
      </dgm:prSet>
      <dgm:spPr/>
    </dgm:pt>
    <dgm:pt modelId="{9298CC3E-4441-4368-9FB1-F8F34A82B22B}" type="pres">
      <dgm:prSet presAssocID="{3F383D71-351B-4479-9736-BD066F2B8390}" presName="arrow" presStyleLbl="bgShp" presStyleIdx="0" presStyleCnt="1"/>
      <dgm:spPr/>
    </dgm:pt>
    <dgm:pt modelId="{6A827625-9641-42B1-A6C1-F22CEB15F748}" type="pres">
      <dgm:prSet presAssocID="{3F383D71-351B-4479-9736-BD066F2B8390}" presName="linearProcess" presStyleCnt="0"/>
      <dgm:spPr/>
    </dgm:pt>
    <dgm:pt modelId="{921AA5B3-80AD-45FE-9546-D5F87EA5418B}" type="pres">
      <dgm:prSet presAssocID="{D83FBDC2-F296-4B5C-823B-F38704054F18}" presName="textNode" presStyleLbl="node1" presStyleIdx="0" presStyleCnt="4">
        <dgm:presLayoutVars>
          <dgm:bulletEnabled val="1"/>
        </dgm:presLayoutVars>
      </dgm:prSet>
      <dgm:spPr/>
    </dgm:pt>
    <dgm:pt modelId="{D4990B61-889E-4723-A284-9A308DEB4814}" type="pres">
      <dgm:prSet presAssocID="{EE21CB18-8CCB-4666-B182-86E21C8D4F8C}" presName="sibTrans" presStyleCnt="0"/>
      <dgm:spPr/>
    </dgm:pt>
    <dgm:pt modelId="{8E8CB820-1006-40FD-A4CF-C3FD15B7F0D9}" type="pres">
      <dgm:prSet presAssocID="{BCE5FFDA-E237-405C-AE26-C0801C47DBBB}" presName="textNode" presStyleLbl="node1" presStyleIdx="1" presStyleCnt="4">
        <dgm:presLayoutVars>
          <dgm:bulletEnabled val="1"/>
        </dgm:presLayoutVars>
      </dgm:prSet>
      <dgm:spPr/>
    </dgm:pt>
    <dgm:pt modelId="{1035438A-972E-4253-BD3F-34932F2BE185}" type="pres">
      <dgm:prSet presAssocID="{61721C2B-A298-4D8E-9989-35E18DA51417}" presName="sibTrans" presStyleCnt="0"/>
      <dgm:spPr/>
    </dgm:pt>
    <dgm:pt modelId="{7F5920BB-95EC-4075-9A41-7EFA7E6F4D2C}" type="pres">
      <dgm:prSet presAssocID="{F58E4DD3-2F69-451C-889D-AC6D33E8F022}" presName="textNode" presStyleLbl="node1" presStyleIdx="2" presStyleCnt="4">
        <dgm:presLayoutVars>
          <dgm:bulletEnabled val="1"/>
        </dgm:presLayoutVars>
      </dgm:prSet>
      <dgm:spPr/>
    </dgm:pt>
    <dgm:pt modelId="{3D785DB5-480A-4D38-BA1A-54C0E9C9D786}" type="pres">
      <dgm:prSet presAssocID="{C5CAE130-16BF-4775-952C-04E982591326}" presName="sibTrans" presStyleCnt="0"/>
      <dgm:spPr/>
    </dgm:pt>
    <dgm:pt modelId="{B9E48FBE-8937-44DF-B8B9-20EA86E708E9}" type="pres">
      <dgm:prSet presAssocID="{694A7DC3-7D71-4284-BBDF-B7263193B7B3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F235942A-DAAF-4AB4-84F4-43D7168E0671}" srcId="{3F383D71-351B-4479-9736-BD066F2B8390}" destId="{F58E4DD3-2F69-451C-889D-AC6D33E8F022}" srcOrd="2" destOrd="0" parTransId="{CD76AFC8-C943-4F68-9CB3-CED8F8E38E81}" sibTransId="{C5CAE130-16BF-4775-952C-04E982591326}"/>
    <dgm:cxn modelId="{5FFA1065-D7B3-41EC-A791-B29F80F6418E}" srcId="{3F383D71-351B-4479-9736-BD066F2B8390}" destId="{694A7DC3-7D71-4284-BBDF-B7263193B7B3}" srcOrd="3" destOrd="0" parTransId="{C9DD742D-AFE3-4B02-8597-EB42034AD15B}" sibTransId="{B7524145-C755-48C2-9BD9-12EF09B145BE}"/>
    <dgm:cxn modelId="{8A582489-073C-4625-9F54-D2279D905256}" type="presOf" srcId="{D83FBDC2-F296-4B5C-823B-F38704054F18}" destId="{921AA5B3-80AD-45FE-9546-D5F87EA5418B}" srcOrd="0" destOrd="0" presId="urn:microsoft.com/office/officeart/2005/8/layout/hProcess9"/>
    <dgm:cxn modelId="{9B565E9C-594D-4F44-8CD2-AE6156184349}" type="presOf" srcId="{F58E4DD3-2F69-451C-889D-AC6D33E8F022}" destId="{7F5920BB-95EC-4075-9A41-7EFA7E6F4D2C}" srcOrd="0" destOrd="0" presId="urn:microsoft.com/office/officeart/2005/8/layout/hProcess9"/>
    <dgm:cxn modelId="{6D35F4AC-E329-4892-B4D5-6F75A9DA1FC8}" srcId="{3F383D71-351B-4479-9736-BD066F2B8390}" destId="{D83FBDC2-F296-4B5C-823B-F38704054F18}" srcOrd="0" destOrd="0" parTransId="{00B8A2FE-DD75-43F4-BD82-915451FF1573}" sibTransId="{EE21CB18-8CCB-4666-B182-86E21C8D4F8C}"/>
    <dgm:cxn modelId="{9B419FAF-0B6C-473A-98EA-6E0AC56AC4C9}" type="presOf" srcId="{694A7DC3-7D71-4284-BBDF-B7263193B7B3}" destId="{B9E48FBE-8937-44DF-B8B9-20EA86E708E9}" srcOrd="0" destOrd="0" presId="urn:microsoft.com/office/officeart/2005/8/layout/hProcess9"/>
    <dgm:cxn modelId="{0C663DC3-9E07-4F1A-94C1-6188B860DC59}" type="presOf" srcId="{3F383D71-351B-4479-9736-BD066F2B8390}" destId="{1843A547-592D-413F-BB28-625CFFCFFACD}" srcOrd="0" destOrd="0" presId="urn:microsoft.com/office/officeart/2005/8/layout/hProcess9"/>
    <dgm:cxn modelId="{8A3B81E8-E4D7-4F60-BE22-3E1BCA248D2D}" type="presOf" srcId="{BCE5FFDA-E237-405C-AE26-C0801C47DBBB}" destId="{8E8CB820-1006-40FD-A4CF-C3FD15B7F0D9}" srcOrd="0" destOrd="0" presId="urn:microsoft.com/office/officeart/2005/8/layout/hProcess9"/>
    <dgm:cxn modelId="{C3E19BEB-66F5-43ED-8DEA-9915080D9B10}" srcId="{3F383D71-351B-4479-9736-BD066F2B8390}" destId="{BCE5FFDA-E237-405C-AE26-C0801C47DBBB}" srcOrd="1" destOrd="0" parTransId="{D5B7E332-F285-4991-80F7-8A552C2C8F6F}" sibTransId="{61721C2B-A298-4D8E-9989-35E18DA51417}"/>
    <dgm:cxn modelId="{1D221A97-8AE8-4B95-8EBE-EC7C328E7F6E}" type="presParOf" srcId="{1843A547-592D-413F-BB28-625CFFCFFACD}" destId="{9298CC3E-4441-4368-9FB1-F8F34A82B22B}" srcOrd="0" destOrd="0" presId="urn:microsoft.com/office/officeart/2005/8/layout/hProcess9"/>
    <dgm:cxn modelId="{D85396A5-4561-4ECA-A6C6-64F41260EE10}" type="presParOf" srcId="{1843A547-592D-413F-BB28-625CFFCFFACD}" destId="{6A827625-9641-42B1-A6C1-F22CEB15F748}" srcOrd="1" destOrd="0" presId="urn:microsoft.com/office/officeart/2005/8/layout/hProcess9"/>
    <dgm:cxn modelId="{EC0CFCBC-7E31-4154-A156-0E28EA79E1E0}" type="presParOf" srcId="{6A827625-9641-42B1-A6C1-F22CEB15F748}" destId="{921AA5B3-80AD-45FE-9546-D5F87EA5418B}" srcOrd="0" destOrd="0" presId="urn:microsoft.com/office/officeart/2005/8/layout/hProcess9"/>
    <dgm:cxn modelId="{B7883C0B-5C7B-4F40-B77A-0828A3FA3DA1}" type="presParOf" srcId="{6A827625-9641-42B1-A6C1-F22CEB15F748}" destId="{D4990B61-889E-4723-A284-9A308DEB4814}" srcOrd="1" destOrd="0" presId="urn:microsoft.com/office/officeart/2005/8/layout/hProcess9"/>
    <dgm:cxn modelId="{05680479-6E1A-4C2E-80A1-7A29BD82896A}" type="presParOf" srcId="{6A827625-9641-42B1-A6C1-F22CEB15F748}" destId="{8E8CB820-1006-40FD-A4CF-C3FD15B7F0D9}" srcOrd="2" destOrd="0" presId="urn:microsoft.com/office/officeart/2005/8/layout/hProcess9"/>
    <dgm:cxn modelId="{3B0F13B0-2C6E-4944-A547-2D534E331320}" type="presParOf" srcId="{6A827625-9641-42B1-A6C1-F22CEB15F748}" destId="{1035438A-972E-4253-BD3F-34932F2BE185}" srcOrd="3" destOrd="0" presId="urn:microsoft.com/office/officeart/2005/8/layout/hProcess9"/>
    <dgm:cxn modelId="{83AC23C4-1AF8-4B30-A461-E7C237FEDE92}" type="presParOf" srcId="{6A827625-9641-42B1-A6C1-F22CEB15F748}" destId="{7F5920BB-95EC-4075-9A41-7EFA7E6F4D2C}" srcOrd="4" destOrd="0" presId="urn:microsoft.com/office/officeart/2005/8/layout/hProcess9"/>
    <dgm:cxn modelId="{301C7B97-BF14-4700-A9F1-0D1D2419E319}" type="presParOf" srcId="{6A827625-9641-42B1-A6C1-F22CEB15F748}" destId="{3D785DB5-480A-4D38-BA1A-54C0E9C9D786}" srcOrd="5" destOrd="0" presId="urn:microsoft.com/office/officeart/2005/8/layout/hProcess9"/>
    <dgm:cxn modelId="{AD072B84-40F4-41FE-91F7-49164B8E4EA8}" type="presParOf" srcId="{6A827625-9641-42B1-A6C1-F22CEB15F748}" destId="{B9E48FBE-8937-44DF-B8B9-20EA86E708E9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41F86F7-F17F-416E-BEE8-1C400DE850EE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651C77-2822-4896-AE68-A00AF71C192B}">
      <dgm:prSet/>
      <dgm:spPr/>
      <dgm:t>
        <a:bodyPr/>
        <a:lstStyle/>
        <a:p>
          <a:r>
            <a:rPr lang="ru-RU" b="1" baseline="0" dirty="0"/>
            <a:t>Ключевые рекомендации:</a:t>
          </a:r>
          <a:endParaRPr lang="ru-RU" dirty="0"/>
        </a:p>
      </dgm:t>
    </dgm:pt>
    <dgm:pt modelId="{43CFB23D-A138-4013-BA59-87764D6D1D30}" type="parTrans" cxnId="{75E2EC4E-7915-45CE-9E26-C8659005B769}">
      <dgm:prSet/>
      <dgm:spPr/>
      <dgm:t>
        <a:bodyPr/>
        <a:lstStyle/>
        <a:p>
          <a:endParaRPr lang="ru-RU"/>
        </a:p>
      </dgm:t>
    </dgm:pt>
    <dgm:pt modelId="{D106D888-E422-4C63-9A92-D91DECAE0B0F}" type="sibTrans" cxnId="{75E2EC4E-7915-45CE-9E26-C8659005B769}">
      <dgm:prSet/>
      <dgm:spPr/>
      <dgm:t>
        <a:bodyPr/>
        <a:lstStyle/>
        <a:p>
          <a:endParaRPr lang="ru-RU"/>
        </a:p>
      </dgm:t>
    </dgm:pt>
    <dgm:pt modelId="{965E142A-3850-42A1-87E0-EB3AE03CD858}">
      <dgm:prSet/>
      <dgm:spPr/>
      <dgm:t>
        <a:bodyPr/>
        <a:lstStyle/>
        <a:p>
          <a:r>
            <a:rPr lang="ru-RU" baseline="0"/>
            <a:t>Развивайте самосознание</a:t>
          </a:r>
          <a:endParaRPr lang="ru-RU"/>
        </a:p>
      </dgm:t>
    </dgm:pt>
    <dgm:pt modelId="{E7D20F65-44D6-4C35-95F4-2D26999234C2}" type="parTrans" cxnId="{010C1212-F498-4E56-8539-AFB88E80FB3B}">
      <dgm:prSet/>
      <dgm:spPr/>
      <dgm:t>
        <a:bodyPr/>
        <a:lstStyle/>
        <a:p>
          <a:endParaRPr lang="ru-RU"/>
        </a:p>
      </dgm:t>
    </dgm:pt>
    <dgm:pt modelId="{2E245DF3-AFD1-4563-9AD8-9ABE9BD70A63}" type="sibTrans" cxnId="{010C1212-F498-4E56-8539-AFB88E80FB3B}">
      <dgm:prSet/>
      <dgm:spPr/>
      <dgm:t>
        <a:bodyPr/>
        <a:lstStyle/>
        <a:p>
          <a:endParaRPr lang="ru-RU"/>
        </a:p>
      </dgm:t>
    </dgm:pt>
    <dgm:pt modelId="{F1277BD7-915D-40D6-A37B-C4FFABB39628}">
      <dgm:prSet/>
      <dgm:spPr/>
      <dgm:t>
        <a:bodyPr/>
        <a:lstStyle/>
        <a:p>
          <a:r>
            <a:rPr lang="ru-RU" baseline="0"/>
            <a:t>Учитесь слушать и анализировать</a:t>
          </a:r>
          <a:endParaRPr lang="ru-RU"/>
        </a:p>
      </dgm:t>
    </dgm:pt>
    <dgm:pt modelId="{2E61670F-7CF0-4F1F-B3F7-90F5859BB7B9}" type="parTrans" cxnId="{115933A9-18BF-48EF-A287-1BE87077392D}">
      <dgm:prSet/>
      <dgm:spPr/>
      <dgm:t>
        <a:bodyPr/>
        <a:lstStyle/>
        <a:p>
          <a:endParaRPr lang="ru-RU"/>
        </a:p>
      </dgm:t>
    </dgm:pt>
    <dgm:pt modelId="{10794B41-778D-4283-8833-31CEE81F2E1C}" type="sibTrans" cxnId="{115933A9-18BF-48EF-A287-1BE87077392D}">
      <dgm:prSet/>
      <dgm:spPr/>
      <dgm:t>
        <a:bodyPr/>
        <a:lstStyle/>
        <a:p>
          <a:endParaRPr lang="ru-RU"/>
        </a:p>
      </dgm:t>
    </dgm:pt>
    <dgm:pt modelId="{0B4C57D7-F168-4BEB-9EE7-E6046EEA6B28}">
      <dgm:prSet/>
      <dgm:spPr/>
      <dgm:t>
        <a:bodyPr/>
        <a:lstStyle/>
        <a:p>
          <a:r>
            <a:rPr lang="ru-RU" baseline="0"/>
            <a:t>Ищите наставников</a:t>
          </a:r>
          <a:endParaRPr lang="ru-RU"/>
        </a:p>
      </dgm:t>
    </dgm:pt>
    <dgm:pt modelId="{81A5D386-1FE9-4E8A-A8E7-F5DEFBA78296}" type="parTrans" cxnId="{F3B3F789-0B55-4812-B5F7-AC802CBDCAAD}">
      <dgm:prSet/>
      <dgm:spPr/>
      <dgm:t>
        <a:bodyPr/>
        <a:lstStyle/>
        <a:p>
          <a:endParaRPr lang="ru-RU"/>
        </a:p>
      </dgm:t>
    </dgm:pt>
    <dgm:pt modelId="{6A5AAFFF-A949-4A92-A0C5-AFBD33B0A035}" type="sibTrans" cxnId="{F3B3F789-0B55-4812-B5F7-AC802CBDCAAD}">
      <dgm:prSet/>
      <dgm:spPr/>
      <dgm:t>
        <a:bodyPr/>
        <a:lstStyle/>
        <a:p>
          <a:endParaRPr lang="ru-RU"/>
        </a:p>
      </dgm:t>
    </dgm:pt>
    <dgm:pt modelId="{A2B91EAD-9A4B-4EEE-9FFD-2FF92E210471}">
      <dgm:prSet/>
      <dgm:spPr/>
      <dgm:t>
        <a:bodyPr/>
        <a:lstStyle/>
        <a:p>
          <a:r>
            <a:rPr lang="ru-RU" baseline="0"/>
            <a:t>Не бойтесь обсуждать сложные вопросы</a:t>
          </a:r>
          <a:endParaRPr lang="ru-RU"/>
        </a:p>
      </dgm:t>
    </dgm:pt>
    <dgm:pt modelId="{2C9892A9-52A4-413D-93EB-D83A5CDA8DD5}" type="parTrans" cxnId="{9659D167-14E8-4799-80FD-C2AAD8EF6628}">
      <dgm:prSet/>
      <dgm:spPr/>
      <dgm:t>
        <a:bodyPr/>
        <a:lstStyle/>
        <a:p>
          <a:endParaRPr lang="ru-RU"/>
        </a:p>
      </dgm:t>
    </dgm:pt>
    <dgm:pt modelId="{F11D82CC-B1CD-4F9F-9D8B-48ABE6E0934F}" type="sibTrans" cxnId="{9659D167-14E8-4799-80FD-C2AAD8EF6628}">
      <dgm:prSet/>
      <dgm:spPr/>
      <dgm:t>
        <a:bodyPr/>
        <a:lstStyle/>
        <a:p>
          <a:endParaRPr lang="ru-RU"/>
        </a:p>
      </dgm:t>
    </dgm:pt>
    <dgm:pt modelId="{E3E88F76-3F52-48F6-A7A5-8E07896195F4}" type="pres">
      <dgm:prSet presAssocID="{E41F86F7-F17F-416E-BEE8-1C400DE850EE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9C245AA8-FCAA-4385-B8DB-80B4CC891FD9}" type="pres">
      <dgm:prSet presAssocID="{54651C77-2822-4896-AE68-A00AF71C192B}" presName="circle1" presStyleLbl="node1" presStyleIdx="0" presStyleCnt="5"/>
      <dgm:spPr/>
    </dgm:pt>
    <dgm:pt modelId="{D4981DF8-5A20-4E6A-98A7-EF04E5B9923F}" type="pres">
      <dgm:prSet presAssocID="{54651C77-2822-4896-AE68-A00AF71C192B}" presName="space" presStyleCnt="0"/>
      <dgm:spPr/>
    </dgm:pt>
    <dgm:pt modelId="{FB1AB70A-0EB0-46DE-A3D1-BB34BC4AB1C0}" type="pres">
      <dgm:prSet presAssocID="{54651C77-2822-4896-AE68-A00AF71C192B}" presName="rect1" presStyleLbl="alignAcc1" presStyleIdx="0" presStyleCnt="5"/>
      <dgm:spPr/>
    </dgm:pt>
    <dgm:pt modelId="{1E469832-1BA1-4970-8183-906ECDB5786C}" type="pres">
      <dgm:prSet presAssocID="{965E142A-3850-42A1-87E0-EB3AE03CD858}" presName="vertSpace2" presStyleLbl="node1" presStyleIdx="0" presStyleCnt="5"/>
      <dgm:spPr/>
    </dgm:pt>
    <dgm:pt modelId="{D756131A-D508-4160-BBB7-F9E6EC025DB1}" type="pres">
      <dgm:prSet presAssocID="{965E142A-3850-42A1-87E0-EB3AE03CD858}" presName="circle2" presStyleLbl="node1" presStyleIdx="1" presStyleCnt="5"/>
      <dgm:spPr/>
    </dgm:pt>
    <dgm:pt modelId="{7B11F6DA-AEA1-471C-97BF-3A938589C092}" type="pres">
      <dgm:prSet presAssocID="{965E142A-3850-42A1-87E0-EB3AE03CD858}" presName="rect2" presStyleLbl="alignAcc1" presStyleIdx="1" presStyleCnt="5"/>
      <dgm:spPr/>
    </dgm:pt>
    <dgm:pt modelId="{211330A0-BCCD-42B8-A15A-2A03AD07D5E3}" type="pres">
      <dgm:prSet presAssocID="{F1277BD7-915D-40D6-A37B-C4FFABB39628}" presName="vertSpace3" presStyleLbl="node1" presStyleIdx="1" presStyleCnt="5"/>
      <dgm:spPr/>
    </dgm:pt>
    <dgm:pt modelId="{FAD17310-72E4-4163-A7DB-D71D91A505A2}" type="pres">
      <dgm:prSet presAssocID="{F1277BD7-915D-40D6-A37B-C4FFABB39628}" presName="circle3" presStyleLbl="node1" presStyleIdx="2" presStyleCnt="5"/>
      <dgm:spPr/>
    </dgm:pt>
    <dgm:pt modelId="{0B7BD384-A355-429F-9E00-9432BAE69D3F}" type="pres">
      <dgm:prSet presAssocID="{F1277BD7-915D-40D6-A37B-C4FFABB39628}" presName="rect3" presStyleLbl="alignAcc1" presStyleIdx="2" presStyleCnt="5"/>
      <dgm:spPr/>
    </dgm:pt>
    <dgm:pt modelId="{941734CA-0249-4992-89F5-C8D9879D29DB}" type="pres">
      <dgm:prSet presAssocID="{0B4C57D7-F168-4BEB-9EE7-E6046EEA6B28}" presName="vertSpace4" presStyleLbl="node1" presStyleIdx="2" presStyleCnt="5"/>
      <dgm:spPr/>
    </dgm:pt>
    <dgm:pt modelId="{BD15843E-B02F-4158-BE8D-657196F6D544}" type="pres">
      <dgm:prSet presAssocID="{0B4C57D7-F168-4BEB-9EE7-E6046EEA6B28}" presName="circle4" presStyleLbl="node1" presStyleIdx="3" presStyleCnt="5"/>
      <dgm:spPr/>
    </dgm:pt>
    <dgm:pt modelId="{4D578494-AA5C-4DD2-8C91-6453DDE93B89}" type="pres">
      <dgm:prSet presAssocID="{0B4C57D7-F168-4BEB-9EE7-E6046EEA6B28}" presName="rect4" presStyleLbl="alignAcc1" presStyleIdx="3" presStyleCnt="5"/>
      <dgm:spPr/>
    </dgm:pt>
    <dgm:pt modelId="{2CABC82A-3062-43D9-8633-1C363B714C2D}" type="pres">
      <dgm:prSet presAssocID="{A2B91EAD-9A4B-4EEE-9FFD-2FF92E210471}" presName="vertSpace5" presStyleLbl="node1" presStyleIdx="3" presStyleCnt="5"/>
      <dgm:spPr/>
    </dgm:pt>
    <dgm:pt modelId="{9C397BCC-667B-4A0E-9B21-0A74BB6088B5}" type="pres">
      <dgm:prSet presAssocID="{A2B91EAD-9A4B-4EEE-9FFD-2FF92E210471}" presName="circle5" presStyleLbl="node1" presStyleIdx="4" presStyleCnt="5"/>
      <dgm:spPr/>
    </dgm:pt>
    <dgm:pt modelId="{315B7A86-9A5C-4F20-A553-B0A4EA58E74F}" type="pres">
      <dgm:prSet presAssocID="{A2B91EAD-9A4B-4EEE-9FFD-2FF92E210471}" presName="rect5" presStyleLbl="alignAcc1" presStyleIdx="4" presStyleCnt="5"/>
      <dgm:spPr/>
    </dgm:pt>
    <dgm:pt modelId="{E88A0F0C-E165-451E-943E-5365A4CB3651}" type="pres">
      <dgm:prSet presAssocID="{54651C77-2822-4896-AE68-A00AF71C192B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8427CD9D-DFEE-472C-9ECF-089232952282}" type="pres">
      <dgm:prSet presAssocID="{965E142A-3850-42A1-87E0-EB3AE03CD858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968C86B3-E45A-4A0D-B033-1A731CD53254}" type="pres">
      <dgm:prSet presAssocID="{F1277BD7-915D-40D6-A37B-C4FFABB39628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7D2ABB11-245B-49D1-8AE6-7D7A4483E0E0}" type="pres">
      <dgm:prSet presAssocID="{0B4C57D7-F168-4BEB-9EE7-E6046EEA6B28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C6B96FDF-437C-4086-A4BF-A242F26601D9}" type="pres">
      <dgm:prSet presAssocID="{A2B91EAD-9A4B-4EEE-9FFD-2FF92E210471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91A61907-61C0-4FAD-BE77-BA30C38CE931}" type="presOf" srcId="{0B4C57D7-F168-4BEB-9EE7-E6046EEA6B28}" destId="{4D578494-AA5C-4DD2-8C91-6453DDE93B89}" srcOrd="0" destOrd="0" presId="urn:microsoft.com/office/officeart/2005/8/layout/target3"/>
    <dgm:cxn modelId="{010C1212-F498-4E56-8539-AFB88E80FB3B}" srcId="{E41F86F7-F17F-416E-BEE8-1C400DE850EE}" destId="{965E142A-3850-42A1-87E0-EB3AE03CD858}" srcOrd="1" destOrd="0" parTransId="{E7D20F65-44D6-4C35-95F4-2D26999234C2}" sibTransId="{2E245DF3-AFD1-4563-9AD8-9ABE9BD70A63}"/>
    <dgm:cxn modelId="{3CC00518-0610-46FE-8D61-C51A761001DB}" type="presOf" srcId="{0B4C57D7-F168-4BEB-9EE7-E6046EEA6B28}" destId="{7D2ABB11-245B-49D1-8AE6-7D7A4483E0E0}" srcOrd="1" destOrd="0" presId="urn:microsoft.com/office/officeart/2005/8/layout/target3"/>
    <dgm:cxn modelId="{F66ADD2E-987F-4602-B0C9-770DEFCB3E84}" type="presOf" srcId="{A2B91EAD-9A4B-4EEE-9FFD-2FF92E210471}" destId="{C6B96FDF-437C-4086-A4BF-A242F26601D9}" srcOrd="1" destOrd="0" presId="urn:microsoft.com/office/officeart/2005/8/layout/target3"/>
    <dgm:cxn modelId="{9659D167-14E8-4799-80FD-C2AAD8EF6628}" srcId="{E41F86F7-F17F-416E-BEE8-1C400DE850EE}" destId="{A2B91EAD-9A4B-4EEE-9FFD-2FF92E210471}" srcOrd="4" destOrd="0" parTransId="{2C9892A9-52A4-413D-93EB-D83A5CDA8DD5}" sibTransId="{F11D82CC-B1CD-4F9F-9D8B-48ABE6E0934F}"/>
    <dgm:cxn modelId="{076FB66B-B154-487A-B280-AB457A8B7E88}" type="presOf" srcId="{965E142A-3850-42A1-87E0-EB3AE03CD858}" destId="{8427CD9D-DFEE-472C-9ECF-089232952282}" srcOrd="1" destOrd="0" presId="urn:microsoft.com/office/officeart/2005/8/layout/target3"/>
    <dgm:cxn modelId="{75E2EC4E-7915-45CE-9E26-C8659005B769}" srcId="{E41F86F7-F17F-416E-BEE8-1C400DE850EE}" destId="{54651C77-2822-4896-AE68-A00AF71C192B}" srcOrd="0" destOrd="0" parTransId="{43CFB23D-A138-4013-BA59-87764D6D1D30}" sibTransId="{D106D888-E422-4C63-9A92-D91DECAE0B0F}"/>
    <dgm:cxn modelId="{F8A69880-8651-4E80-A88C-A0B11FA37718}" type="presOf" srcId="{965E142A-3850-42A1-87E0-EB3AE03CD858}" destId="{7B11F6DA-AEA1-471C-97BF-3A938589C092}" srcOrd="0" destOrd="0" presId="urn:microsoft.com/office/officeart/2005/8/layout/target3"/>
    <dgm:cxn modelId="{F3B3F789-0B55-4812-B5F7-AC802CBDCAAD}" srcId="{E41F86F7-F17F-416E-BEE8-1C400DE850EE}" destId="{0B4C57D7-F168-4BEB-9EE7-E6046EEA6B28}" srcOrd="3" destOrd="0" parTransId="{81A5D386-1FE9-4E8A-A8E7-F5DEFBA78296}" sibTransId="{6A5AAFFF-A949-4A92-A0C5-AFBD33B0A035}"/>
    <dgm:cxn modelId="{7ACF9895-414F-4E66-999E-D0F53FD04251}" type="presOf" srcId="{54651C77-2822-4896-AE68-A00AF71C192B}" destId="{FB1AB70A-0EB0-46DE-A3D1-BB34BC4AB1C0}" srcOrd="0" destOrd="0" presId="urn:microsoft.com/office/officeart/2005/8/layout/target3"/>
    <dgm:cxn modelId="{49AA72A1-F333-47A6-917F-5CD4695D6154}" type="presOf" srcId="{A2B91EAD-9A4B-4EEE-9FFD-2FF92E210471}" destId="{315B7A86-9A5C-4F20-A553-B0A4EA58E74F}" srcOrd="0" destOrd="0" presId="urn:microsoft.com/office/officeart/2005/8/layout/target3"/>
    <dgm:cxn modelId="{115933A9-18BF-48EF-A287-1BE87077392D}" srcId="{E41F86F7-F17F-416E-BEE8-1C400DE850EE}" destId="{F1277BD7-915D-40D6-A37B-C4FFABB39628}" srcOrd="2" destOrd="0" parTransId="{2E61670F-7CF0-4F1F-B3F7-90F5859BB7B9}" sibTransId="{10794B41-778D-4283-8833-31CEE81F2E1C}"/>
    <dgm:cxn modelId="{4ACF93C8-1F2F-482A-930E-A9737E14A9F8}" type="presOf" srcId="{F1277BD7-915D-40D6-A37B-C4FFABB39628}" destId="{968C86B3-E45A-4A0D-B033-1A731CD53254}" srcOrd="1" destOrd="0" presId="urn:microsoft.com/office/officeart/2005/8/layout/target3"/>
    <dgm:cxn modelId="{B304A7D3-01AB-4684-A975-7ED4846C79FD}" type="presOf" srcId="{E41F86F7-F17F-416E-BEE8-1C400DE850EE}" destId="{E3E88F76-3F52-48F6-A7A5-8E07896195F4}" srcOrd="0" destOrd="0" presId="urn:microsoft.com/office/officeart/2005/8/layout/target3"/>
    <dgm:cxn modelId="{4FFC59DF-8065-41B1-9410-07BB2053712B}" type="presOf" srcId="{54651C77-2822-4896-AE68-A00AF71C192B}" destId="{E88A0F0C-E165-451E-943E-5365A4CB3651}" srcOrd="1" destOrd="0" presId="urn:microsoft.com/office/officeart/2005/8/layout/target3"/>
    <dgm:cxn modelId="{6BFB4BF4-4E9C-40B6-9DB6-D7AF8C7BDA65}" type="presOf" srcId="{F1277BD7-915D-40D6-A37B-C4FFABB39628}" destId="{0B7BD384-A355-429F-9E00-9432BAE69D3F}" srcOrd="0" destOrd="0" presId="urn:microsoft.com/office/officeart/2005/8/layout/target3"/>
    <dgm:cxn modelId="{07F8630B-1C59-4E54-AF09-7D979B32B4DF}" type="presParOf" srcId="{E3E88F76-3F52-48F6-A7A5-8E07896195F4}" destId="{9C245AA8-FCAA-4385-B8DB-80B4CC891FD9}" srcOrd="0" destOrd="0" presId="urn:microsoft.com/office/officeart/2005/8/layout/target3"/>
    <dgm:cxn modelId="{CFF26FCC-6542-4CF0-B706-C3AB19148F24}" type="presParOf" srcId="{E3E88F76-3F52-48F6-A7A5-8E07896195F4}" destId="{D4981DF8-5A20-4E6A-98A7-EF04E5B9923F}" srcOrd="1" destOrd="0" presId="urn:microsoft.com/office/officeart/2005/8/layout/target3"/>
    <dgm:cxn modelId="{C00C08F2-09A0-4707-AA5F-11B75095D12E}" type="presParOf" srcId="{E3E88F76-3F52-48F6-A7A5-8E07896195F4}" destId="{FB1AB70A-0EB0-46DE-A3D1-BB34BC4AB1C0}" srcOrd="2" destOrd="0" presId="urn:microsoft.com/office/officeart/2005/8/layout/target3"/>
    <dgm:cxn modelId="{6D1BB414-71C4-4C02-9BD2-370757896374}" type="presParOf" srcId="{E3E88F76-3F52-48F6-A7A5-8E07896195F4}" destId="{1E469832-1BA1-4970-8183-906ECDB5786C}" srcOrd="3" destOrd="0" presId="urn:microsoft.com/office/officeart/2005/8/layout/target3"/>
    <dgm:cxn modelId="{1A470FF2-D87F-4996-8B4A-D6FFE1BD8585}" type="presParOf" srcId="{E3E88F76-3F52-48F6-A7A5-8E07896195F4}" destId="{D756131A-D508-4160-BBB7-F9E6EC025DB1}" srcOrd="4" destOrd="0" presId="urn:microsoft.com/office/officeart/2005/8/layout/target3"/>
    <dgm:cxn modelId="{9E0F524A-8AD1-4D28-AE56-855CA84BD411}" type="presParOf" srcId="{E3E88F76-3F52-48F6-A7A5-8E07896195F4}" destId="{7B11F6DA-AEA1-471C-97BF-3A938589C092}" srcOrd="5" destOrd="0" presId="urn:microsoft.com/office/officeart/2005/8/layout/target3"/>
    <dgm:cxn modelId="{CFD772F9-C5EF-47CA-B626-7D527243F57F}" type="presParOf" srcId="{E3E88F76-3F52-48F6-A7A5-8E07896195F4}" destId="{211330A0-BCCD-42B8-A15A-2A03AD07D5E3}" srcOrd="6" destOrd="0" presId="urn:microsoft.com/office/officeart/2005/8/layout/target3"/>
    <dgm:cxn modelId="{A88812E9-E8D6-4F0D-BA4E-025E717F5998}" type="presParOf" srcId="{E3E88F76-3F52-48F6-A7A5-8E07896195F4}" destId="{FAD17310-72E4-4163-A7DB-D71D91A505A2}" srcOrd="7" destOrd="0" presId="urn:microsoft.com/office/officeart/2005/8/layout/target3"/>
    <dgm:cxn modelId="{16566A86-5578-429E-AA27-0CD6555FE1EB}" type="presParOf" srcId="{E3E88F76-3F52-48F6-A7A5-8E07896195F4}" destId="{0B7BD384-A355-429F-9E00-9432BAE69D3F}" srcOrd="8" destOrd="0" presId="urn:microsoft.com/office/officeart/2005/8/layout/target3"/>
    <dgm:cxn modelId="{35F2B204-7A10-4A94-9F21-B90E5734D724}" type="presParOf" srcId="{E3E88F76-3F52-48F6-A7A5-8E07896195F4}" destId="{941734CA-0249-4992-89F5-C8D9879D29DB}" srcOrd="9" destOrd="0" presId="urn:microsoft.com/office/officeart/2005/8/layout/target3"/>
    <dgm:cxn modelId="{4E38D2DC-42C1-4F91-859C-A3C4800D72B0}" type="presParOf" srcId="{E3E88F76-3F52-48F6-A7A5-8E07896195F4}" destId="{BD15843E-B02F-4158-BE8D-657196F6D544}" srcOrd="10" destOrd="0" presId="urn:microsoft.com/office/officeart/2005/8/layout/target3"/>
    <dgm:cxn modelId="{B6CAC668-2B4F-49ED-869B-6B3E392D9B82}" type="presParOf" srcId="{E3E88F76-3F52-48F6-A7A5-8E07896195F4}" destId="{4D578494-AA5C-4DD2-8C91-6453DDE93B89}" srcOrd="11" destOrd="0" presId="urn:microsoft.com/office/officeart/2005/8/layout/target3"/>
    <dgm:cxn modelId="{D6D4698B-DC29-4540-844B-D71B8D18CD65}" type="presParOf" srcId="{E3E88F76-3F52-48F6-A7A5-8E07896195F4}" destId="{2CABC82A-3062-43D9-8633-1C363B714C2D}" srcOrd="12" destOrd="0" presId="urn:microsoft.com/office/officeart/2005/8/layout/target3"/>
    <dgm:cxn modelId="{BCEE5B29-AA54-415C-8699-8637DA2E2277}" type="presParOf" srcId="{E3E88F76-3F52-48F6-A7A5-8E07896195F4}" destId="{9C397BCC-667B-4A0E-9B21-0A74BB6088B5}" srcOrd="13" destOrd="0" presId="urn:microsoft.com/office/officeart/2005/8/layout/target3"/>
    <dgm:cxn modelId="{C09C55D7-E086-4506-95DE-66D7B034284D}" type="presParOf" srcId="{E3E88F76-3F52-48F6-A7A5-8E07896195F4}" destId="{315B7A86-9A5C-4F20-A553-B0A4EA58E74F}" srcOrd="14" destOrd="0" presId="urn:microsoft.com/office/officeart/2005/8/layout/target3"/>
    <dgm:cxn modelId="{1129396F-5331-424A-9465-441B82EA2995}" type="presParOf" srcId="{E3E88F76-3F52-48F6-A7A5-8E07896195F4}" destId="{E88A0F0C-E165-451E-943E-5365A4CB3651}" srcOrd="15" destOrd="0" presId="urn:microsoft.com/office/officeart/2005/8/layout/target3"/>
    <dgm:cxn modelId="{BEF2CF8B-9C41-4B1E-B42F-223CB619B088}" type="presParOf" srcId="{E3E88F76-3F52-48F6-A7A5-8E07896195F4}" destId="{8427CD9D-DFEE-472C-9ECF-089232952282}" srcOrd="16" destOrd="0" presId="urn:microsoft.com/office/officeart/2005/8/layout/target3"/>
    <dgm:cxn modelId="{EE0ECD4B-AD40-4AE0-8778-10383018F782}" type="presParOf" srcId="{E3E88F76-3F52-48F6-A7A5-8E07896195F4}" destId="{968C86B3-E45A-4A0D-B033-1A731CD53254}" srcOrd="17" destOrd="0" presId="urn:microsoft.com/office/officeart/2005/8/layout/target3"/>
    <dgm:cxn modelId="{2EC7C114-0E54-4718-BF34-B659EDB02611}" type="presParOf" srcId="{E3E88F76-3F52-48F6-A7A5-8E07896195F4}" destId="{7D2ABB11-245B-49D1-8AE6-7D7A4483E0E0}" srcOrd="18" destOrd="0" presId="urn:microsoft.com/office/officeart/2005/8/layout/target3"/>
    <dgm:cxn modelId="{762D8792-7CF6-41D8-8140-6D64E62D8B52}" type="presParOf" srcId="{E3E88F76-3F52-48F6-A7A5-8E07896195F4}" destId="{C6B96FDF-437C-4086-A4BF-A242F26601D9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FD6AFE-A0BF-4AA7-8621-0D954BC41E76}">
      <dsp:nvSpPr>
        <dsp:cNvPr id="0" name=""/>
        <dsp:cNvSpPr/>
      </dsp:nvSpPr>
      <dsp:spPr>
        <a:xfrm>
          <a:off x="0" y="944880"/>
          <a:ext cx="10515600" cy="1259840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53353E-ACA4-4CB6-9AD3-41657AF4CE9F}">
      <dsp:nvSpPr>
        <dsp:cNvPr id="0" name=""/>
        <dsp:cNvSpPr/>
      </dsp:nvSpPr>
      <dsp:spPr>
        <a:xfrm>
          <a:off x="2125" y="0"/>
          <a:ext cx="2218134" cy="1259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Этика = Эффективность, Доверие, Устойчивость</a:t>
          </a:r>
          <a:endParaRPr lang="ru-RU" sz="18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25" y="0"/>
        <a:ext cx="2218134" cy="1259840"/>
      </dsp:txXfrm>
    </dsp:sp>
    <dsp:sp modelId="{3515E7A0-9623-4DFE-921B-DA9760F1DA93}">
      <dsp:nvSpPr>
        <dsp:cNvPr id="0" name=""/>
        <dsp:cNvSpPr/>
      </dsp:nvSpPr>
      <dsp:spPr>
        <a:xfrm>
          <a:off x="953712" y="1417320"/>
          <a:ext cx="314960" cy="3149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25126F-0D63-4D51-AE96-332140657570}">
      <dsp:nvSpPr>
        <dsp:cNvPr id="0" name=""/>
        <dsp:cNvSpPr/>
      </dsp:nvSpPr>
      <dsp:spPr>
        <a:xfrm>
          <a:off x="2331166" y="1889760"/>
          <a:ext cx="2218134" cy="1259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Репутация это ценнейший нематериальный актив</a:t>
          </a:r>
          <a:endParaRPr lang="ru-RU" sz="18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31166" y="1889760"/>
        <a:ext cx="2218134" cy="1259840"/>
      </dsp:txXfrm>
    </dsp:sp>
    <dsp:sp modelId="{8361CE0C-77A4-4C95-921F-9246F579D9C5}">
      <dsp:nvSpPr>
        <dsp:cNvPr id="0" name=""/>
        <dsp:cNvSpPr/>
      </dsp:nvSpPr>
      <dsp:spPr>
        <a:xfrm>
          <a:off x="3282753" y="1417320"/>
          <a:ext cx="314960" cy="3149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AF884D-75F8-49A7-91ED-127C595CBE12}">
      <dsp:nvSpPr>
        <dsp:cNvPr id="0" name=""/>
        <dsp:cNvSpPr/>
      </dsp:nvSpPr>
      <dsp:spPr>
        <a:xfrm>
          <a:off x="5300760" y="457205"/>
          <a:ext cx="4801706" cy="8865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1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Последствия </a:t>
          </a:r>
          <a:r>
            <a:rPr lang="ru-RU" sz="2000" b="1" i="0" kern="1200" baseline="0" dirty="0" err="1">
              <a:latin typeface="Arial" panose="020B0604020202020204" pitchFamily="34" charset="0"/>
              <a:cs typeface="Arial" panose="020B0604020202020204" pitchFamily="34" charset="0"/>
            </a:rPr>
            <a:t>НЕэтичного</a:t>
          </a:r>
          <a:r>
            <a:rPr lang="ru-RU" sz="2000" b="1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 поведения:</a:t>
          </a:r>
          <a:endParaRPr lang="ru-RU" sz="20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Финансовые потери</a:t>
          </a:r>
          <a:endParaRPr lang="ru-RU" sz="14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Юридические риски</a:t>
          </a:r>
          <a:endParaRPr lang="ru-RU" sz="14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Потеря клиентов и партнеров</a:t>
          </a:r>
          <a:endParaRPr lang="ru-RU" sz="14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i="0" kern="1200" baseline="0" dirty="0">
              <a:latin typeface="Arial" panose="020B0604020202020204" pitchFamily="34" charset="0"/>
              <a:cs typeface="Arial" panose="020B0604020202020204" pitchFamily="34" charset="0"/>
            </a:rPr>
            <a:t>Демотивация сотрудников</a:t>
          </a:r>
          <a:endParaRPr lang="ru-RU" sz="14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00760" y="457205"/>
        <a:ext cx="4801706" cy="886536"/>
      </dsp:txXfrm>
    </dsp:sp>
    <dsp:sp modelId="{BC4A0F81-083E-45F2-ABBD-0E1012045E29}">
      <dsp:nvSpPr>
        <dsp:cNvPr id="0" name=""/>
        <dsp:cNvSpPr/>
      </dsp:nvSpPr>
      <dsp:spPr>
        <a:xfrm>
          <a:off x="6903581" y="1323994"/>
          <a:ext cx="314960" cy="3149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7DE16A-15FF-49AE-8673-618906C15006}">
      <dsp:nvSpPr>
        <dsp:cNvPr id="0" name=""/>
        <dsp:cNvSpPr/>
      </dsp:nvSpPr>
      <dsp:spPr>
        <a:xfrm>
          <a:off x="4933708" y="1579248"/>
          <a:ext cx="3490635" cy="6058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2906"/>
              </a:lnTo>
              <a:lnTo>
                <a:pt x="3490635" y="302906"/>
              </a:lnTo>
              <a:lnTo>
                <a:pt x="3490635" y="605812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0F489A-8076-4044-9733-295255DF5DDC}">
      <dsp:nvSpPr>
        <dsp:cNvPr id="0" name=""/>
        <dsp:cNvSpPr/>
      </dsp:nvSpPr>
      <dsp:spPr>
        <a:xfrm>
          <a:off x="4887988" y="1579248"/>
          <a:ext cx="91440" cy="6058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05812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637E26-12F7-46A4-8FD1-74B2986ACD12}">
      <dsp:nvSpPr>
        <dsp:cNvPr id="0" name=""/>
        <dsp:cNvSpPr/>
      </dsp:nvSpPr>
      <dsp:spPr>
        <a:xfrm>
          <a:off x="1443073" y="1579248"/>
          <a:ext cx="3490635" cy="605812"/>
        </a:xfrm>
        <a:custGeom>
          <a:avLst/>
          <a:gdLst/>
          <a:ahLst/>
          <a:cxnLst/>
          <a:rect l="0" t="0" r="0" b="0"/>
          <a:pathLst>
            <a:path>
              <a:moveTo>
                <a:pt x="3490635" y="0"/>
              </a:moveTo>
              <a:lnTo>
                <a:pt x="3490635" y="302906"/>
              </a:lnTo>
              <a:lnTo>
                <a:pt x="0" y="302906"/>
              </a:lnTo>
              <a:lnTo>
                <a:pt x="0" y="605812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68B1D-10E4-4E43-B9E9-3484B7530C6B}">
      <dsp:nvSpPr>
        <dsp:cNvPr id="0" name=""/>
        <dsp:cNvSpPr/>
      </dsp:nvSpPr>
      <dsp:spPr>
        <a:xfrm>
          <a:off x="3491297" y="136836"/>
          <a:ext cx="2884822" cy="14424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baseline="0"/>
            <a:t>Основные концепции:</a:t>
          </a:r>
          <a:endParaRPr lang="ru-RU" sz="1900" kern="1200"/>
        </a:p>
      </dsp:txBody>
      <dsp:txXfrm>
        <a:off x="3491297" y="136836"/>
        <a:ext cx="2884822" cy="1442411"/>
      </dsp:txXfrm>
    </dsp:sp>
    <dsp:sp modelId="{E4A20D9E-83D4-4703-8611-3CC37671B321}">
      <dsp:nvSpPr>
        <dsp:cNvPr id="0" name=""/>
        <dsp:cNvSpPr/>
      </dsp:nvSpPr>
      <dsp:spPr>
        <a:xfrm>
          <a:off x="662" y="2185060"/>
          <a:ext cx="2884822" cy="14424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i="1" kern="1200" baseline="0" dirty="0"/>
            <a:t>Утилитаризм:</a:t>
          </a:r>
          <a:r>
            <a:rPr lang="ru-RU" sz="1900" i="1" kern="1200" baseline="0" dirty="0"/>
            <a:t> «наибольшее благо для наибольшего числа» </a:t>
          </a:r>
          <a:endParaRPr lang="ru-RU" sz="1900" kern="1200" dirty="0"/>
        </a:p>
      </dsp:txBody>
      <dsp:txXfrm>
        <a:off x="662" y="2185060"/>
        <a:ext cx="2884822" cy="1442411"/>
      </dsp:txXfrm>
    </dsp:sp>
    <dsp:sp modelId="{BC6E7948-399A-4E19-A7C5-64DBA610BBCB}">
      <dsp:nvSpPr>
        <dsp:cNvPr id="0" name=""/>
        <dsp:cNvSpPr/>
      </dsp:nvSpPr>
      <dsp:spPr>
        <a:xfrm>
          <a:off x="3491297" y="2185060"/>
          <a:ext cx="2884822" cy="14424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i="1" kern="1200" baseline="0" dirty="0"/>
            <a:t>Деонтология:</a:t>
          </a:r>
          <a:r>
            <a:rPr lang="ru-RU" sz="1900" i="1" kern="1200" baseline="0" dirty="0"/>
            <a:t> «следуй долгу, даже если это трудно" (символ: книга законов, щит)</a:t>
          </a:r>
          <a:endParaRPr lang="ru-RU" sz="1900" kern="1200" dirty="0"/>
        </a:p>
      </dsp:txBody>
      <dsp:txXfrm>
        <a:off x="3491297" y="2185060"/>
        <a:ext cx="2884822" cy="1442411"/>
      </dsp:txXfrm>
    </dsp:sp>
    <dsp:sp modelId="{242ED958-BA15-4822-915B-9C6E2E00FE19}">
      <dsp:nvSpPr>
        <dsp:cNvPr id="0" name=""/>
        <dsp:cNvSpPr/>
      </dsp:nvSpPr>
      <dsp:spPr>
        <a:xfrm>
          <a:off x="6981932" y="2185060"/>
          <a:ext cx="2884822" cy="14424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i="1" kern="1200" baseline="0" dirty="0"/>
            <a:t>Этика добродетелей:</a:t>
          </a:r>
          <a:r>
            <a:rPr lang="ru-RU" sz="1900" i="1" kern="1200" baseline="0" dirty="0"/>
            <a:t> «будь хорошим человеком/менеджером" (символ: развивающийся росток, фигурка человека)</a:t>
          </a:r>
          <a:endParaRPr lang="ru-RU" sz="1900" kern="1200" dirty="0"/>
        </a:p>
      </dsp:txBody>
      <dsp:txXfrm>
        <a:off x="6981932" y="2185060"/>
        <a:ext cx="2884822" cy="14424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408983-7986-4261-8147-6E3819852FBB}">
      <dsp:nvSpPr>
        <dsp:cNvPr id="0" name=""/>
        <dsp:cNvSpPr/>
      </dsp:nvSpPr>
      <dsp:spPr>
        <a:xfrm>
          <a:off x="4928621" y="1123416"/>
          <a:ext cx="1505045" cy="150504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2347B72-24E6-46D2-862A-B73C9EE4876D}">
      <dsp:nvSpPr>
        <dsp:cNvPr id="0" name=""/>
        <dsp:cNvSpPr/>
      </dsp:nvSpPr>
      <dsp:spPr>
        <a:xfrm>
          <a:off x="4798360" y="138896"/>
          <a:ext cx="1881307" cy="102483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i="1" kern="1200" baseline="0" dirty="0">
              <a:latin typeface="Arial" panose="020B0604020202020204" pitchFamily="34" charset="0"/>
              <a:cs typeface="Arial" panose="020B0604020202020204" pitchFamily="34" charset="0"/>
            </a:rPr>
            <a:t>Честность и прозрачность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98360" y="138896"/>
        <a:ext cx="1881307" cy="1024836"/>
      </dsp:txXfrm>
    </dsp:sp>
    <dsp:sp modelId="{AFB07510-B813-486E-869C-3E88C727342B}">
      <dsp:nvSpPr>
        <dsp:cNvPr id="0" name=""/>
        <dsp:cNvSpPr/>
      </dsp:nvSpPr>
      <dsp:spPr>
        <a:xfrm>
          <a:off x="5417134" y="1405490"/>
          <a:ext cx="1505045" cy="150504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27E8CBE-16A2-43BC-AF7B-B73E2B8AD75E}">
      <dsp:nvSpPr>
        <dsp:cNvPr id="0" name=""/>
        <dsp:cNvSpPr/>
      </dsp:nvSpPr>
      <dsp:spPr>
        <a:xfrm>
          <a:off x="6529266" y="976034"/>
          <a:ext cx="3254899" cy="112244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i="1" kern="1200" baseline="0" dirty="0">
              <a:latin typeface="Arial" panose="020B0604020202020204" pitchFamily="34" charset="0"/>
              <a:cs typeface="Arial" panose="020B0604020202020204" pitchFamily="34" charset="0"/>
            </a:rPr>
            <a:t>Ответственность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529266" y="976034"/>
        <a:ext cx="3254899" cy="1122440"/>
      </dsp:txXfrm>
    </dsp:sp>
    <dsp:sp modelId="{628F651C-A80C-4A45-AF86-95EC59627D9B}">
      <dsp:nvSpPr>
        <dsp:cNvPr id="0" name=""/>
        <dsp:cNvSpPr/>
      </dsp:nvSpPr>
      <dsp:spPr>
        <a:xfrm>
          <a:off x="5417134" y="1969638"/>
          <a:ext cx="1505045" cy="150504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1427128-2120-4457-A7A1-6AFCF22BF774}">
      <dsp:nvSpPr>
        <dsp:cNvPr id="0" name=""/>
        <dsp:cNvSpPr/>
      </dsp:nvSpPr>
      <dsp:spPr>
        <a:xfrm>
          <a:off x="6577947" y="2649934"/>
          <a:ext cx="3319599" cy="125420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i="1" kern="1200" baseline="0" dirty="0">
              <a:latin typeface="Arial" panose="020B0604020202020204" pitchFamily="34" charset="0"/>
              <a:cs typeface="Arial" panose="020B0604020202020204" pitchFamily="34" charset="0"/>
            </a:rPr>
            <a:t>Справедливость 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577947" y="2649934"/>
        <a:ext cx="3319599" cy="1254204"/>
      </dsp:txXfrm>
    </dsp:sp>
    <dsp:sp modelId="{3739B323-D324-45B8-A734-709B80B03E3E}">
      <dsp:nvSpPr>
        <dsp:cNvPr id="0" name=""/>
        <dsp:cNvSpPr/>
      </dsp:nvSpPr>
      <dsp:spPr>
        <a:xfrm>
          <a:off x="4928621" y="2252200"/>
          <a:ext cx="1505045" cy="150504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13AD23E-E356-4B61-B9FC-08FF92EF61B8}">
      <dsp:nvSpPr>
        <dsp:cNvPr id="0" name=""/>
        <dsp:cNvSpPr/>
      </dsp:nvSpPr>
      <dsp:spPr>
        <a:xfrm>
          <a:off x="4091656" y="3855337"/>
          <a:ext cx="3178976" cy="102483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i="1" kern="1200" baseline="0" dirty="0">
              <a:latin typeface="Arial" panose="020B0604020202020204" pitchFamily="34" charset="0"/>
              <a:cs typeface="Arial" panose="020B0604020202020204" pitchFamily="34" charset="0"/>
            </a:rPr>
            <a:t>Профессионализм 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91656" y="3855337"/>
        <a:ext cx="3178976" cy="1024836"/>
      </dsp:txXfrm>
    </dsp:sp>
    <dsp:sp modelId="{6926EC5E-8949-44B3-B80A-1883C881F400}">
      <dsp:nvSpPr>
        <dsp:cNvPr id="0" name=""/>
        <dsp:cNvSpPr/>
      </dsp:nvSpPr>
      <dsp:spPr>
        <a:xfrm>
          <a:off x="4440109" y="1969638"/>
          <a:ext cx="1505045" cy="150504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560B22F-9CB4-495B-8AF6-6E69A1DCCA4D}">
      <dsp:nvSpPr>
        <dsp:cNvPr id="0" name=""/>
        <dsp:cNvSpPr/>
      </dsp:nvSpPr>
      <dsp:spPr>
        <a:xfrm>
          <a:off x="2545633" y="2649934"/>
          <a:ext cx="1782852" cy="125420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i="1" kern="1200" baseline="0" dirty="0">
              <a:latin typeface="Arial" panose="020B0604020202020204" pitchFamily="34" charset="0"/>
              <a:cs typeface="Arial" panose="020B0604020202020204" pitchFamily="34" charset="0"/>
            </a:rPr>
            <a:t>Уважение к личности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45633" y="2649934"/>
        <a:ext cx="1782852" cy="1254204"/>
      </dsp:txXfrm>
    </dsp:sp>
    <dsp:sp modelId="{D3A18795-012D-4D0F-AFDF-AA8FD9E94EDC}">
      <dsp:nvSpPr>
        <dsp:cNvPr id="0" name=""/>
        <dsp:cNvSpPr/>
      </dsp:nvSpPr>
      <dsp:spPr>
        <a:xfrm>
          <a:off x="4440109" y="1405490"/>
          <a:ext cx="1505045" cy="150504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6F6EB10-435A-481F-A514-6815DF5BC994}">
      <dsp:nvSpPr>
        <dsp:cNvPr id="0" name=""/>
        <dsp:cNvSpPr/>
      </dsp:nvSpPr>
      <dsp:spPr>
        <a:xfrm>
          <a:off x="1567177" y="941305"/>
          <a:ext cx="3230474" cy="125420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i="1" kern="1200" baseline="0" dirty="0">
              <a:latin typeface="Arial" panose="020B0604020202020204" pitchFamily="34" charset="0"/>
              <a:cs typeface="Arial" panose="020B0604020202020204" pitchFamily="34" charset="0"/>
            </a:rPr>
            <a:t>Конфиденциальность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67177" y="941305"/>
        <a:ext cx="3230474" cy="125420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8C0E16-5B60-4B0C-803A-C3991F416E37}">
      <dsp:nvSpPr>
        <dsp:cNvPr id="0" name=""/>
        <dsp:cNvSpPr/>
      </dsp:nvSpPr>
      <dsp:spPr>
        <a:xfrm>
          <a:off x="3213" y="125307"/>
          <a:ext cx="3132772" cy="9001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baseline="0"/>
            <a:t>Корпоративная культура как этическая ДНК организации</a:t>
          </a:r>
          <a:endParaRPr lang="ru-RU" sz="1900" kern="1200"/>
        </a:p>
      </dsp:txBody>
      <dsp:txXfrm>
        <a:off x="3213" y="125307"/>
        <a:ext cx="3132772" cy="900154"/>
      </dsp:txXfrm>
    </dsp:sp>
    <dsp:sp modelId="{CB3A9CD3-D6F7-4ABA-8CA1-1E21DC0D967F}">
      <dsp:nvSpPr>
        <dsp:cNvPr id="0" name=""/>
        <dsp:cNvSpPr/>
      </dsp:nvSpPr>
      <dsp:spPr>
        <a:xfrm>
          <a:off x="3213" y="1025462"/>
          <a:ext cx="3132772" cy="302499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i="1" kern="1200" baseline="0"/>
            <a:t>Как менеджер влияет на создание этического климата: своим примером, коммуникациями, системой поощрений/наказаний.</a:t>
          </a:r>
          <a:endParaRPr lang="ru-RU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i="1" kern="1200" baseline="0"/>
            <a:t>Как создать единую этическую культуру в многонациональной команде?</a:t>
          </a:r>
          <a:endParaRPr lang="ru-RU" sz="1900" kern="1200"/>
        </a:p>
      </dsp:txBody>
      <dsp:txXfrm>
        <a:off x="3213" y="1025462"/>
        <a:ext cx="3132772" cy="3024990"/>
      </dsp:txXfrm>
    </dsp:sp>
    <dsp:sp modelId="{77AA3F43-BF8E-44E2-BFC0-7319E4687FA2}">
      <dsp:nvSpPr>
        <dsp:cNvPr id="0" name=""/>
        <dsp:cNvSpPr/>
      </dsp:nvSpPr>
      <dsp:spPr>
        <a:xfrm>
          <a:off x="3574573" y="125307"/>
          <a:ext cx="3132772" cy="9001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baseline="0"/>
            <a:t>Кодексы корпоративной этики</a:t>
          </a:r>
          <a:endParaRPr lang="ru-RU" sz="1900" kern="1200"/>
        </a:p>
      </dsp:txBody>
      <dsp:txXfrm>
        <a:off x="3574573" y="125307"/>
        <a:ext cx="3132772" cy="900154"/>
      </dsp:txXfrm>
    </dsp:sp>
    <dsp:sp modelId="{7E47629A-7AF3-4DE1-837F-66179E34B5F0}">
      <dsp:nvSpPr>
        <dsp:cNvPr id="0" name=""/>
        <dsp:cNvSpPr/>
      </dsp:nvSpPr>
      <dsp:spPr>
        <a:xfrm>
          <a:off x="3574573" y="1025462"/>
          <a:ext cx="3132772" cy="302499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i="1" kern="1200" baseline="0"/>
            <a:t>Структура (ценности, принципы, правила, механизмы обратной связи).</a:t>
          </a:r>
          <a:endParaRPr lang="ru-RU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i="1" kern="1200" baseline="0"/>
            <a:t>Важность их не просто наличия, но и реального внедрения и соблюдения.</a:t>
          </a:r>
          <a:endParaRPr lang="ru-RU" sz="1900" kern="1200"/>
        </a:p>
      </dsp:txBody>
      <dsp:txXfrm>
        <a:off x="3574573" y="1025462"/>
        <a:ext cx="3132772" cy="3024990"/>
      </dsp:txXfrm>
    </dsp:sp>
    <dsp:sp modelId="{16E71A96-45F2-4057-9AFC-3CC7EF92AB29}">
      <dsp:nvSpPr>
        <dsp:cNvPr id="0" name=""/>
        <dsp:cNvSpPr/>
      </dsp:nvSpPr>
      <dsp:spPr>
        <a:xfrm>
          <a:off x="7145934" y="125307"/>
          <a:ext cx="3132772" cy="9001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baseline="0"/>
            <a:t>Этическое лидерство</a:t>
          </a:r>
          <a:endParaRPr lang="ru-RU" sz="1900" kern="1200"/>
        </a:p>
      </dsp:txBody>
      <dsp:txXfrm>
        <a:off x="7145934" y="125307"/>
        <a:ext cx="3132772" cy="900154"/>
      </dsp:txXfrm>
    </dsp:sp>
    <dsp:sp modelId="{7501D273-8FF3-4033-BC50-D9BD695B2E73}">
      <dsp:nvSpPr>
        <dsp:cNvPr id="0" name=""/>
        <dsp:cNvSpPr/>
      </dsp:nvSpPr>
      <dsp:spPr>
        <a:xfrm>
          <a:off x="7145934" y="1025462"/>
          <a:ext cx="3132772" cy="302499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i="1" kern="1200" baseline="0"/>
            <a:t>Кого можно считать примером этичного лидера? (Например, Хосе Ортега-и-Гассет, или современные фигуры, если есть соответствующие примеры).</a:t>
          </a:r>
          <a:endParaRPr lang="ru-RU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i="1" kern="1200" baseline="0"/>
            <a:t>Как формируется и поддерживает этическое лидерство.</a:t>
          </a:r>
          <a:endParaRPr lang="ru-RU" sz="1900" kern="1200"/>
        </a:p>
      </dsp:txBody>
      <dsp:txXfrm>
        <a:off x="7145934" y="1025462"/>
        <a:ext cx="3132772" cy="302499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98CC3E-4441-4368-9FB1-F8F34A82B22B}">
      <dsp:nvSpPr>
        <dsp:cNvPr id="0" name=""/>
        <dsp:cNvSpPr/>
      </dsp:nvSpPr>
      <dsp:spPr>
        <a:xfrm>
          <a:off x="720089" y="0"/>
          <a:ext cx="8161020" cy="35814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1AA5B3-80AD-45FE-9546-D5F87EA5418B}">
      <dsp:nvSpPr>
        <dsp:cNvPr id="0" name=""/>
        <dsp:cNvSpPr/>
      </dsp:nvSpPr>
      <dsp:spPr>
        <a:xfrm>
          <a:off x="4805" y="1074420"/>
          <a:ext cx="2311226" cy="1432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i="1" kern="1200" baseline="0"/>
            <a:t>Приватность vs. Сбор данных</a:t>
          </a:r>
          <a:endParaRPr lang="ru-RU" sz="2000" kern="1200"/>
        </a:p>
      </dsp:txBody>
      <dsp:txXfrm>
        <a:off x="74737" y="1144352"/>
        <a:ext cx="2171362" cy="1292696"/>
      </dsp:txXfrm>
    </dsp:sp>
    <dsp:sp modelId="{8E8CB820-1006-40FD-A4CF-C3FD15B7F0D9}">
      <dsp:nvSpPr>
        <dsp:cNvPr id="0" name=""/>
        <dsp:cNvSpPr/>
      </dsp:nvSpPr>
      <dsp:spPr>
        <a:xfrm>
          <a:off x="2431592" y="1074420"/>
          <a:ext cx="2311226" cy="1432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i="1" kern="1200" baseline="0"/>
            <a:t>Предвзятость алгоритмов (AI bias)</a:t>
          </a:r>
          <a:endParaRPr lang="ru-RU" sz="2000" kern="1200"/>
        </a:p>
      </dsp:txBody>
      <dsp:txXfrm>
        <a:off x="2501524" y="1144352"/>
        <a:ext cx="2171362" cy="1292696"/>
      </dsp:txXfrm>
    </dsp:sp>
    <dsp:sp modelId="{7F5920BB-95EC-4075-9A41-7EFA7E6F4D2C}">
      <dsp:nvSpPr>
        <dsp:cNvPr id="0" name=""/>
        <dsp:cNvSpPr/>
      </dsp:nvSpPr>
      <dsp:spPr>
        <a:xfrm>
          <a:off x="4858380" y="1074420"/>
          <a:ext cx="2311226" cy="1432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i="1" kern="1200" baseline="0"/>
            <a:t>Цифровая репутация</a:t>
          </a:r>
          <a:endParaRPr lang="ru-RU" sz="2000" kern="1200"/>
        </a:p>
      </dsp:txBody>
      <dsp:txXfrm>
        <a:off x="4928312" y="1144352"/>
        <a:ext cx="2171362" cy="1292696"/>
      </dsp:txXfrm>
    </dsp:sp>
    <dsp:sp modelId="{B9E48FBE-8937-44DF-B8B9-20EA86E708E9}">
      <dsp:nvSpPr>
        <dsp:cNvPr id="0" name=""/>
        <dsp:cNvSpPr/>
      </dsp:nvSpPr>
      <dsp:spPr>
        <a:xfrm>
          <a:off x="7285168" y="1074420"/>
          <a:ext cx="2311226" cy="1432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i="1" kern="1200" baseline="0"/>
            <a:t>Информационная безопасность</a:t>
          </a:r>
          <a:endParaRPr lang="ru-RU" sz="2000" kern="1200"/>
        </a:p>
      </dsp:txBody>
      <dsp:txXfrm>
        <a:off x="7355100" y="1144352"/>
        <a:ext cx="2171362" cy="129269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245AA8-FCAA-4385-B8DB-80B4CC891FD9}">
      <dsp:nvSpPr>
        <dsp:cNvPr id="0" name=""/>
        <dsp:cNvSpPr/>
      </dsp:nvSpPr>
      <dsp:spPr>
        <a:xfrm>
          <a:off x="0" y="0"/>
          <a:ext cx="3886200" cy="38862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1AB70A-0EB0-46DE-A3D1-BB34BC4AB1C0}">
      <dsp:nvSpPr>
        <dsp:cNvPr id="0" name=""/>
        <dsp:cNvSpPr/>
      </dsp:nvSpPr>
      <dsp:spPr>
        <a:xfrm>
          <a:off x="1943100" y="0"/>
          <a:ext cx="7952740" cy="3886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b="1" kern="1200" baseline="0" dirty="0"/>
            <a:t>Ключевые рекомендации:</a:t>
          </a:r>
          <a:endParaRPr lang="ru-RU" sz="3000" kern="1200" dirty="0"/>
        </a:p>
      </dsp:txBody>
      <dsp:txXfrm>
        <a:off x="1943100" y="0"/>
        <a:ext cx="7952740" cy="621791"/>
      </dsp:txXfrm>
    </dsp:sp>
    <dsp:sp modelId="{D756131A-D508-4160-BBB7-F9E6EC025DB1}">
      <dsp:nvSpPr>
        <dsp:cNvPr id="0" name=""/>
        <dsp:cNvSpPr/>
      </dsp:nvSpPr>
      <dsp:spPr>
        <a:xfrm>
          <a:off x="408050" y="621791"/>
          <a:ext cx="3070098" cy="307009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11F6DA-AEA1-471C-97BF-3A938589C092}">
      <dsp:nvSpPr>
        <dsp:cNvPr id="0" name=""/>
        <dsp:cNvSpPr/>
      </dsp:nvSpPr>
      <dsp:spPr>
        <a:xfrm>
          <a:off x="1943100" y="621791"/>
          <a:ext cx="7952740" cy="307009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kern="1200" baseline="0"/>
            <a:t>Развивайте самосознание</a:t>
          </a:r>
          <a:endParaRPr lang="ru-RU" sz="3000" kern="1200"/>
        </a:p>
      </dsp:txBody>
      <dsp:txXfrm>
        <a:off x="1943100" y="621791"/>
        <a:ext cx="7952740" cy="621791"/>
      </dsp:txXfrm>
    </dsp:sp>
    <dsp:sp modelId="{FAD17310-72E4-4163-A7DB-D71D91A505A2}">
      <dsp:nvSpPr>
        <dsp:cNvPr id="0" name=""/>
        <dsp:cNvSpPr/>
      </dsp:nvSpPr>
      <dsp:spPr>
        <a:xfrm>
          <a:off x="816101" y="1243583"/>
          <a:ext cx="2253996" cy="225399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7BD384-A355-429F-9E00-9432BAE69D3F}">
      <dsp:nvSpPr>
        <dsp:cNvPr id="0" name=""/>
        <dsp:cNvSpPr/>
      </dsp:nvSpPr>
      <dsp:spPr>
        <a:xfrm>
          <a:off x="1943100" y="1243583"/>
          <a:ext cx="7952740" cy="225399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kern="1200" baseline="0"/>
            <a:t>Учитесь слушать и анализировать</a:t>
          </a:r>
          <a:endParaRPr lang="ru-RU" sz="3000" kern="1200"/>
        </a:p>
      </dsp:txBody>
      <dsp:txXfrm>
        <a:off x="1943100" y="1243583"/>
        <a:ext cx="7952740" cy="621791"/>
      </dsp:txXfrm>
    </dsp:sp>
    <dsp:sp modelId="{BD15843E-B02F-4158-BE8D-657196F6D544}">
      <dsp:nvSpPr>
        <dsp:cNvPr id="0" name=""/>
        <dsp:cNvSpPr/>
      </dsp:nvSpPr>
      <dsp:spPr>
        <a:xfrm>
          <a:off x="1224153" y="1865375"/>
          <a:ext cx="1437894" cy="143789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578494-AA5C-4DD2-8C91-6453DDE93B89}">
      <dsp:nvSpPr>
        <dsp:cNvPr id="0" name=""/>
        <dsp:cNvSpPr/>
      </dsp:nvSpPr>
      <dsp:spPr>
        <a:xfrm>
          <a:off x="1943100" y="1865375"/>
          <a:ext cx="7952740" cy="143789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kern="1200" baseline="0"/>
            <a:t>Ищите наставников</a:t>
          </a:r>
          <a:endParaRPr lang="ru-RU" sz="3000" kern="1200"/>
        </a:p>
      </dsp:txBody>
      <dsp:txXfrm>
        <a:off x="1943100" y="1865375"/>
        <a:ext cx="7952740" cy="621791"/>
      </dsp:txXfrm>
    </dsp:sp>
    <dsp:sp modelId="{9C397BCC-667B-4A0E-9B21-0A74BB6088B5}">
      <dsp:nvSpPr>
        <dsp:cNvPr id="0" name=""/>
        <dsp:cNvSpPr/>
      </dsp:nvSpPr>
      <dsp:spPr>
        <a:xfrm>
          <a:off x="1632204" y="2487167"/>
          <a:ext cx="621792" cy="621792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5B7A86-9A5C-4F20-A553-B0A4EA58E74F}">
      <dsp:nvSpPr>
        <dsp:cNvPr id="0" name=""/>
        <dsp:cNvSpPr/>
      </dsp:nvSpPr>
      <dsp:spPr>
        <a:xfrm>
          <a:off x="1943100" y="2487167"/>
          <a:ext cx="7952740" cy="62179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kern="1200" baseline="0"/>
            <a:t>Не бойтесь обсуждать сложные вопросы</a:t>
          </a:r>
          <a:endParaRPr lang="ru-RU" sz="3000" kern="1200"/>
        </a:p>
      </dsp:txBody>
      <dsp:txXfrm>
        <a:off x="1943100" y="2487167"/>
        <a:ext cx="7952740" cy="6217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blackWhite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D84181-E78A-4D49-8F1A-5632F2BE15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3608" y="2087171"/>
            <a:ext cx="8361229" cy="2098226"/>
          </a:xfrm>
        </p:spPr>
        <p:txBody>
          <a:bodyPr/>
          <a:lstStyle/>
          <a:p>
            <a:r>
              <a:rPr lang="ru-RU" sz="4000" dirty="0"/>
              <a:t>Профессиональная этика менеджера: Ценности, принципы и практические инструменты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B32D59B-2D0C-4A0B-A156-0B53713F42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63746" y="5155159"/>
            <a:ext cx="6831673" cy="1086237"/>
          </a:xfrm>
        </p:spPr>
        <p:txBody>
          <a:bodyPr/>
          <a:lstStyle/>
          <a:p>
            <a:r>
              <a:rPr lang="ru-RU" dirty="0"/>
              <a:t>Езута Мария гр.БМН-24-ММ1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87696BE-36F9-4F4A-BBBA-32C5FB349F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8280" y="3721716"/>
            <a:ext cx="2961640" cy="296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452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6E9CE7-3ED3-4B0B-BAD4-343D937FF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38560"/>
            <a:ext cx="9601200" cy="1485900"/>
          </a:xfrm>
        </p:spPr>
        <p:txBody>
          <a:bodyPr/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Почему этика - это стратегический актив?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96ABF667-03BF-4826-AE84-76BAFE81D3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0606994"/>
              </p:ext>
            </p:extLst>
          </p:nvPr>
        </p:nvGraphicFramePr>
        <p:xfrm>
          <a:off x="1371600" y="2059138"/>
          <a:ext cx="10515600" cy="314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57CF5A4-8266-45EA-9F10-E25C06CD34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3175" y="4224083"/>
            <a:ext cx="4009381" cy="2489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298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476709-1F4C-4050-9522-58DB3E50F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280686"/>
            <a:ext cx="9601200" cy="14859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Этические теории в менеджменте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8021BC84-3606-45B3-A318-BFFF424715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4530204"/>
              </p:ext>
            </p:extLst>
          </p:nvPr>
        </p:nvGraphicFramePr>
        <p:xfrm>
          <a:off x="1371601" y="1004461"/>
          <a:ext cx="9867418" cy="37643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6C05B43-9426-486A-A669-CCDFED8F2D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73844" y="4867154"/>
            <a:ext cx="2541176" cy="166447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84D7D4B-0FFF-478A-BCFB-AD4EF2D93B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08031" y="4965538"/>
            <a:ext cx="1611775" cy="161177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D4C1713-E918-4692-9A95-5032A23367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72885" y="4684737"/>
            <a:ext cx="1945271" cy="194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419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72079F-5B85-4CAA-BD14-EA7963C59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797" y="465881"/>
            <a:ext cx="10330405" cy="14859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Ключевые принципы профессиональной этики менеджера.</a:t>
            </a:r>
            <a:b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Принципы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954D8E45-8391-4E12-909D-D1F0BA632D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3387513"/>
              </p:ext>
            </p:extLst>
          </p:nvPr>
        </p:nvGraphicFramePr>
        <p:xfrm>
          <a:off x="561371" y="1731863"/>
          <a:ext cx="11406852" cy="4880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7814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93B57C-19A0-474D-84C2-012E7C623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612" y="141790"/>
            <a:ext cx="9601200" cy="1485900"/>
          </a:xfrm>
        </p:spPr>
        <p:txBody>
          <a:bodyPr/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Этические дилеммы: Реальные вызовы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B33B1E6E-BDA0-4DA9-86C9-7B54D2EC5FCF}"/>
              </a:ext>
            </a:extLst>
          </p:cNvPr>
          <p:cNvSpPr/>
          <p:nvPr/>
        </p:nvSpPr>
        <p:spPr>
          <a:xfrm>
            <a:off x="2615878" y="5486397"/>
            <a:ext cx="9236597" cy="12153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Кейс 4: Цифровые данные.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Менеджер имеет доступ к данным о личной жизни сотрудников. Можно ли использовать эти данные для оценки их эффективности?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AC68A74A-72C6-4C35-9080-100796339372}"/>
              </a:ext>
            </a:extLst>
          </p:cNvPr>
          <p:cNvSpPr/>
          <p:nvPr/>
        </p:nvSpPr>
        <p:spPr>
          <a:xfrm>
            <a:off x="1983129" y="4153863"/>
            <a:ext cx="9236597" cy="12153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Кейс 3: Информационная этика (международный аспект).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Менеджер узнает о сомнительной практике поставщика из другой страны, которая там является нормой, но нарушает моральные принципы компании. Проблема: выбор между деловыми отношениями и этическими стандартами.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F065CC56-B84A-49A2-964B-C89916FFCA74}"/>
              </a:ext>
            </a:extLst>
          </p:cNvPr>
          <p:cNvSpPr/>
          <p:nvPr/>
        </p:nvSpPr>
        <p:spPr>
          <a:xfrm>
            <a:off x="1373528" y="2821329"/>
            <a:ext cx="9236597" cy="12153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Кейс 2: Принятие непопулярных решений.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Менеджер вынужден сокращать штат из-за реструктуризации. </a:t>
            </a:r>
          </a:p>
          <a:p>
            <a:pPr lvl="0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Проблема: увольнение людей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выживание компании.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4BA39E4A-82A3-42E5-A1B5-57A6F8A61D6E}"/>
              </a:ext>
            </a:extLst>
          </p:cNvPr>
          <p:cNvSpPr/>
          <p:nvPr/>
        </p:nvSpPr>
        <p:spPr>
          <a:xfrm>
            <a:off x="908612" y="1488795"/>
            <a:ext cx="9236597" cy="12153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Кейс 1: Конфликт интересов.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Менеджер сталкивается с необходимостью нанять близкого родственника на руководящую должность. </a:t>
            </a:r>
          </a:p>
          <a:p>
            <a:pPr lvl="0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Проблема: непредвзятость, потенциальная некомпетентность.</a:t>
            </a:r>
          </a:p>
        </p:txBody>
      </p:sp>
    </p:spTree>
    <p:extLst>
      <p:ext uri="{BB962C8B-B14F-4D97-AF65-F5344CB8AC3E}">
        <p14:creationId xmlns:p14="http://schemas.microsoft.com/office/powerpoint/2010/main" val="186983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A20C90-28CC-4704-8B16-4AFDE32F5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Этика и культура: Руководящая роль менеджера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D39E01AA-9BA0-4AD8-A77E-B6070CCDC8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0817091"/>
              </p:ext>
            </p:extLst>
          </p:nvPr>
        </p:nvGraphicFramePr>
        <p:xfrm>
          <a:off x="1371600" y="2286000"/>
          <a:ext cx="10281920" cy="4175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52372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78DC06-94E1-4803-95A3-D8DA7D70E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Цифровой мир – новые этические горизонты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C8EDA328-7ED0-4970-80C9-1778E516AC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504512"/>
              </p:ext>
            </p:extLst>
          </p:nvPr>
        </p:nvGraphicFramePr>
        <p:xfrm>
          <a:off x="2448560" y="1428750"/>
          <a:ext cx="96012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E0ADCDF2-A93E-4DDA-9E5E-46E8101A24FE}"/>
              </a:ext>
            </a:extLst>
          </p:cNvPr>
          <p:cNvSpPr/>
          <p:nvPr/>
        </p:nvSpPr>
        <p:spPr>
          <a:xfrm>
            <a:off x="1452880" y="5140960"/>
            <a:ext cx="9022080" cy="1031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 какими цифровыми этическими вызовами вы уже сталкивались или слышали о них?</a:t>
            </a:r>
          </a:p>
        </p:txBody>
      </p:sp>
    </p:spTree>
    <p:extLst>
      <p:ext uri="{BB962C8B-B14F-4D97-AF65-F5344CB8AC3E}">
        <p14:creationId xmlns:p14="http://schemas.microsoft.com/office/powerpoint/2010/main" val="1330128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439B84-1EF7-4A89-879C-4E63601C4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Ваши первые шаги к этичному менеджменту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B65CE8B2-6878-418A-8309-1CC427A32E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8681122"/>
              </p:ext>
            </p:extLst>
          </p:nvPr>
        </p:nvGraphicFramePr>
        <p:xfrm>
          <a:off x="1371600" y="2286000"/>
          <a:ext cx="989584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везда: 5 точек 4">
            <a:extLst>
              <a:ext uri="{FF2B5EF4-FFF2-40B4-BE49-F238E27FC236}">
                <a16:creationId xmlns:a16="http://schemas.microsoft.com/office/drawing/2014/main" id="{60E9A579-A46B-4050-9D30-19C37E2668C1}"/>
              </a:ext>
            </a:extLst>
          </p:cNvPr>
          <p:cNvSpPr/>
          <p:nvPr/>
        </p:nvSpPr>
        <p:spPr>
          <a:xfrm>
            <a:off x="9682480" y="86360"/>
            <a:ext cx="1493520" cy="119888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везда: 5 точек 5">
            <a:extLst>
              <a:ext uri="{FF2B5EF4-FFF2-40B4-BE49-F238E27FC236}">
                <a16:creationId xmlns:a16="http://schemas.microsoft.com/office/drawing/2014/main" id="{F16EE3ED-4970-4068-8850-5F4B92D2EBC5}"/>
              </a:ext>
            </a:extLst>
          </p:cNvPr>
          <p:cNvSpPr/>
          <p:nvPr/>
        </p:nvSpPr>
        <p:spPr>
          <a:xfrm>
            <a:off x="10647680" y="1079500"/>
            <a:ext cx="1239520" cy="10922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528436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{0623FF84-0828-45A6-9FD0-0391CD64499C}TFc3084226-2d0c-440f-9f46-6b48c7a7f6704bbe0077-9f3b6c2d6720</Template>
  <TotalTime>449</TotalTime>
  <Words>394</Words>
  <Application>Microsoft Office PowerPoint</Application>
  <PresentationFormat>Широкоэкранный</PresentationFormat>
  <Paragraphs>51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Franklin Gothic Book</vt:lpstr>
      <vt:lpstr>Уголки</vt:lpstr>
      <vt:lpstr>Профессиональная этика менеджера: Ценности, принципы и практические инструменты</vt:lpstr>
      <vt:lpstr>Почему этика - это стратегический актив?</vt:lpstr>
      <vt:lpstr>Этические теории в менеджменте </vt:lpstr>
      <vt:lpstr>Ключевые принципы профессиональной этики менеджера. Принципы</vt:lpstr>
      <vt:lpstr>Этические дилеммы: Реальные вызовы</vt:lpstr>
      <vt:lpstr>Этика и культура: Руководящая роль менеджера</vt:lpstr>
      <vt:lpstr>Цифровой мир – новые этические горизонты</vt:lpstr>
      <vt:lpstr>Ваши первые шаги к этичному менеджменту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Профессиональная этика менеджера: Ценности, принципы и практические инструменты</dc:title>
  <dc:creator>Мария Езута</dc:creator>
  <cp:lastModifiedBy>Мария Езута</cp:lastModifiedBy>
  <cp:revision>4</cp:revision>
  <dcterms:created xsi:type="dcterms:W3CDTF">2026-07-06T06:03:33Z</dcterms:created>
  <dcterms:modified xsi:type="dcterms:W3CDTF">2026-07-14T04:08:23Z</dcterms:modified>
</cp:coreProperties>
</file>