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gde-logik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</a:t>
            </a:r>
            <a:endParaRPr lang="ru-RU" dirty="0"/>
          </a:p>
        </p:txBody>
      </p:sp>
      <p:pic>
        <p:nvPicPr>
          <p:cNvPr id="4" name="Содержимое 3" descr="докумен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916832"/>
            <a:ext cx="3564397" cy="2376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2" name="Picture 2" descr="https://blizosti.net/wp-content/uploads/2020/01/Depositphotos_213239962_s-2019-m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916832"/>
            <a:ext cx="3672408" cy="24519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</a:t>
            </a:r>
            <a:endParaRPr lang="ru-RU" dirty="0"/>
          </a:p>
        </p:txBody>
      </p:sp>
      <p:pic>
        <p:nvPicPr>
          <p:cNvPr id="4" name="Содержимое 3" descr="помеще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796866"/>
            <a:ext cx="2666830" cy="1776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 descr="https://otvet.imgsmail.ru/download/14d5e5f5c4442515e8d4e5b0c11ab220_s-7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772816"/>
            <a:ext cx="2970330" cy="18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0" name="Picture 4" descr="https://minsport.astrobl.ru/special/sites/default/files/flag-rossii-den-rossi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772816"/>
            <a:ext cx="2853567" cy="18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</a:t>
            </a:r>
            <a:endParaRPr lang="ru-RU" dirty="0"/>
          </a:p>
        </p:txBody>
      </p:sp>
      <p:pic>
        <p:nvPicPr>
          <p:cNvPr id="4" name="Содержимое 3" descr="докумен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556792"/>
            <a:ext cx="3283260" cy="2188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https://auto.today/media/res/6/6/7/3/4/66734.pvv2l0.1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84784"/>
            <a:ext cx="3867282" cy="2232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http://www.kadastr60.ru/wp-content/uploads/2019/10/pomeshenie-v-zaloge1-1024x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933056"/>
            <a:ext cx="2592287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4.</a:t>
            </a:r>
            <a:endParaRPr lang="ru-RU" dirty="0"/>
          </a:p>
        </p:txBody>
      </p:sp>
      <p:pic>
        <p:nvPicPr>
          <p:cNvPr id="4" name="Содержимое 3" descr="докумен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484784"/>
            <a:ext cx="3499283" cy="23328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https://alfa72.com/files/01-2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484784"/>
            <a:ext cx="3528392" cy="2376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4" name="Picture 6" descr="https://fb.ru/misc/i/gallery/115551/31771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4077072"/>
            <a:ext cx="3024336" cy="2587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5.</a:t>
            </a:r>
            <a:endParaRPr lang="ru-RU" dirty="0"/>
          </a:p>
        </p:txBody>
      </p:sp>
      <p:pic>
        <p:nvPicPr>
          <p:cNvPr id="4" name="Содержимое 3" descr="докумен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628800"/>
            <a:ext cx="3672408" cy="2448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https://g.foolcdn.com/editorial/images/564948/man-counting-hundred-dollar-bills_gettyimages-893485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628801"/>
            <a:ext cx="3775347" cy="2448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https://cha-shop.ru/wp-content/uploads/2015/12/shedu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221088"/>
            <a:ext cx="4480498" cy="2520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Договор дарения</a:t>
            </a:r>
          </a:p>
          <a:p>
            <a:r>
              <a:rPr lang="ru-RU" dirty="0" smtClean="0"/>
              <a:t>2. Жилищный фонд</a:t>
            </a:r>
          </a:p>
          <a:p>
            <a:r>
              <a:rPr lang="ru-RU" dirty="0" smtClean="0"/>
              <a:t>3. Договор найма жилого помещения</a:t>
            </a:r>
          </a:p>
          <a:p>
            <a:r>
              <a:rPr lang="ru-RU" dirty="0" smtClean="0"/>
              <a:t>4. Договор мены</a:t>
            </a:r>
          </a:p>
          <a:p>
            <a:r>
              <a:rPr lang="ru-RU" dirty="0" smtClean="0"/>
              <a:t>5. Договор ренты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33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1.</vt:lpstr>
      <vt:lpstr>2.</vt:lpstr>
      <vt:lpstr>3.</vt:lpstr>
      <vt:lpstr>4.</vt:lpstr>
      <vt:lpstr>5.</vt:lpstr>
      <vt:lpstr>ответы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2020-07-24T04:48:00Z</dcterms:created>
  <dcterms:modified xsi:type="dcterms:W3CDTF">2020-07-24T05:47:46Z</dcterms:modified>
</cp:coreProperties>
</file>