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2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E5446-892B-40B9-903E-9713CBDD530E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97200-C260-44BB-B46F-DDCC9D3AD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067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97200-C260-44BB-B46F-DDCC9D3AD2F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1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55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35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08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1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39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704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14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72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38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88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244EF-FFEB-4569-90CB-EB96A2DB8518}" type="datetimeFigureOut">
              <a:rPr lang="ru-RU" smtClean="0"/>
              <a:t>12.07.2026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15C2B-7D7B-4F6F-92F7-B36EDDB56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0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5"/>
          </a:xfrm>
        </p:spPr>
        <p:txBody>
          <a:bodyPr>
            <a:normAutofit/>
          </a:bodyPr>
          <a:lstStyle/>
          <a:p>
            <a:r>
              <a:rPr lang="ru-RU" b="1" dirty="0"/>
              <a:t>Методы управления, которые я применяю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42973"/>
            <a:ext cx="9144000" cy="1655762"/>
          </a:xfrm>
        </p:spPr>
        <p:txBody>
          <a:bodyPr/>
          <a:lstStyle/>
          <a:p>
            <a:r>
              <a:rPr lang="ru-RU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От теории к практике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95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Управление без властных полномочий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982624"/>
            <a:ext cx="106131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· Моя главная задача — влиять на результат через качественное выполнение своей работы и выстраивание отношений.</a:t>
            </a:r>
          </a:p>
          <a:p>
            <a:r>
              <a:rPr lang="ru-RU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· Основные методы в моем арсенале:</a:t>
            </a:r>
          </a:p>
          <a:p>
            <a:r>
              <a:rPr lang="ru-RU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 · Самоорганизация (управление собой).</a:t>
            </a:r>
          </a:p>
          <a:p>
            <a:r>
              <a:rPr lang="ru-RU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 · Коммуникация (управление информацией).</a:t>
            </a:r>
          </a:p>
          <a:p>
            <a:r>
              <a:rPr lang="ru-RU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 · Адаптивность (реакция на изменения).</a:t>
            </a:r>
          </a:p>
        </p:txBody>
      </p:sp>
    </p:spTree>
    <p:extLst>
      <p:ext uri="{BB962C8B-B14F-4D97-AF65-F5344CB8AC3E}">
        <p14:creationId xmlns:p14="http://schemas.microsoft.com/office/powerpoint/2010/main" val="126003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532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Тайм-менеджмент как основа доверия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61189"/>
            <a:ext cx="10515600" cy="3715774"/>
          </a:xfrm>
        </p:spPr>
        <p:txBody>
          <a:bodyPr/>
          <a:lstStyle/>
          <a:p>
            <a:r>
              <a:rPr lang="ru-RU" sz="3600" dirty="0"/>
              <a:t>Планирование дня: делю дела на важные и срочные.</a:t>
            </a:r>
          </a:p>
          <a:p>
            <a:r>
              <a:rPr lang="ru-RU" sz="3600" dirty="0"/>
              <a:t>Декомпозиция: Разбиваю большие поручения на маленькие шаги, чтобы не пропустить </a:t>
            </a:r>
            <a:r>
              <a:rPr lang="ru-RU" sz="3600" dirty="0" err="1"/>
              <a:t>дедлайн</a:t>
            </a:r>
            <a:r>
              <a:rPr lang="ru-RU" sz="3600" dirty="0"/>
              <a:t>.</a:t>
            </a:r>
          </a:p>
          <a:p>
            <a:r>
              <a:rPr lang="ru-RU" sz="3600" dirty="0"/>
              <a:t>Визуализация: Веду таблицу, чтобы руководитель мог в любой момент увидеть статус моей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906016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54296"/>
            <a:ext cx="10515600" cy="788557"/>
          </a:xfrm>
        </p:spPr>
        <p:txBody>
          <a:bodyPr>
            <a:normAutofit/>
          </a:bodyPr>
          <a:lstStyle/>
          <a:p>
            <a:pPr algn="ctr"/>
            <a:r>
              <a:rPr lang="ru-RU" sz="4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Убеждение и активное слушание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58706"/>
            <a:ext cx="10515600" cy="3561950"/>
          </a:xfrm>
        </p:spPr>
        <p:txBody>
          <a:bodyPr>
            <a:noAutofit/>
          </a:bodyPr>
          <a:lstStyle/>
          <a:p>
            <a:r>
              <a:rPr lang="ru-RU" sz="3600" dirty="0"/>
              <a:t>Правило «5 почему»: Уточняю задание, чтобы понять истинную цель, а не делать лишнюю работу.</a:t>
            </a:r>
          </a:p>
          <a:p>
            <a:r>
              <a:rPr lang="ru-RU" sz="3600" dirty="0"/>
              <a:t>Инициативные предложения: Не просто спрашиваю «Что делать?», а предлагаю варианты Обратная связь: Регулярно отчитываюсь о промежуточных результатах (управляю ожиданиями).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78380" y="12701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06734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Чему я научилась за время практики?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В реальной работе жесткие методы (приказы) уступают место гибкости.</a:t>
            </a:r>
          </a:p>
          <a:p>
            <a:r>
              <a:rPr lang="ru-RU" sz="3600" dirty="0"/>
              <a:t>Самый надежный способ управления в моей позиции — это управление через личный пример (качественная работа) и прозрачность (открытость действий).</a:t>
            </a:r>
          </a:p>
          <a:p>
            <a:r>
              <a:rPr lang="ru-RU" sz="3600" dirty="0"/>
              <a:t>Главный навык: Не ждать, пока "прогнут", а самому предлагать решения.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358736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214</Words>
  <Application>Microsoft Office PowerPoint</Application>
  <PresentationFormat>Широкоэкранный</PresentationFormat>
  <Paragraphs>20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Методы управления, которые я применяю</vt:lpstr>
      <vt:lpstr>Управление без властных полномочий</vt:lpstr>
      <vt:lpstr>Тайм-менеджмент как основа доверия</vt:lpstr>
      <vt:lpstr>Убеждение и активное слушание</vt:lpstr>
      <vt:lpstr>Чему я научилась за время практики?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самоуправления, которые я применяю: путь к личной эффективности</dc:title>
  <dc:creator>Тюрюрю</dc:creator>
  <cp:lastModifiedBy>User</cp:lastModifiedBy>
  <cp:revision>6</cp:revision>
  <dcterms:created xsi:type="dcterms:W3CDTF">2026-07-08T16:58:00Z</dcterms:created>
  <dcterms:modified xsi:type="dcterms:W3CDTF">2026-07-12T07:42:01Z</dcterms:modified>
</cp:coreProperties>
</file>