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 июля 2020 г.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Найм</a:t>
            </a:r>
            <a:r>
              <a:rPr lang="ru-RU" dirty="0" smtClean="0"/>
              <a:t> жилого помещения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Выполнила студентка 2 курса</a:t>
            </a:r>
          </a:p>
          <a:p>
            <a:r>
              <a:rPr lang="ru-RU" dirty="0" smtClean="0"/>
              <a:t>Группы БЮП 18-05 </a:t>
            </a:r>
          </a:p>
          <a:p>
            <a:r>
              <a:rPr lang="ru-RU" dirty="0" err="1" smtClean="0"/>
              <a:t>Костырко</a:t>
            </a:r>
            <a:r>
              <a:rPr lang="ru-RU" dirty="0" smtClean="0"/>
              <a:t> Марианна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Договоры найма жилого помещения подразделяются на </a:t>
            </a:r>
            <a:r>
              <a:rPr lang="ru-RU" b="1" dirty="0" smtClean="0"/>
              <a:t>договор социального найма жилого помещения , договор найма жилого помещения жилищного фонда социального использования и договор найма жилого помещения </a:t>
            </a:r>
            <a:r>
              <a:rPr lang="ru-RU" dirty="0" smtClean="0"/>
              <a:t>..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Объектом договоров найма может быть помещение, отвечающее определенным требованиям и </a:t>
            </a:r>
            <a:r>
              <a:rPr lang="ru-RU" dirty="0" err="1" smtClean="0"/>
              <a:t>формально-юридически</a:t>
            </a:r>
            <a:r>
              <a:rPr lang="ru-RU" dirty="0" smtClean="0"/>
              <a:t> признанное жилым. Жилое помещение должно быть изолированным и пригодным для постоянного проживания. Самостоятельным предметом договора социального найма жилого помещения не могут быть неизолированное жилое помещение, помещения вспомогательного использования, а также общее имущество в многоквартирном доме (ч. 2 ст. 62 ЖК).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Договор социального найма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договору найма жилого помещения одна сторона — собственник жилого помещения или </a:t>
            </a:r>
            <a:r>
              <a:rPr lang="ru-RU" dirty="0" err="1" smtClean="0"/>
              <a:t>управомоченное</a:t>
            </a:r>
            <a:r>
              <a:rPr lang="ru-RU" dirty="0" smtClean="0"/>
              <a:t> им лицо (</a:t>
            </a:r>
            <a:r>
              <a:rPr lang="ru-RU" dirty="0" err="1" smtClean="0"/>
              <a:t>наймодатель</a:t>
            </a:r>
            <a:r>
              <a:rPr lang="ru-RU" dirty="0" smtClean="0"/>
              <a:t>) — обязуется предоставить другой стороне (нанимателю) жилое помещение за плату во владение и пользование для проживания в нем (ст. 671 ГК РФ).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оцнайм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Договор социального найма является </a:t>
            </a:r>
            <a:r>
              <a:rPr lang="ru-RU" dirty="0" err="1" smtClean="0"/>
              <a:t>консенсуальным</a:t>
            </a:r>
            <a:r>
              <a:rPr lang="ru-RU" dirty="0" smtClean="0"/>
              <a:t>, взаимным, возмездным. Его можно также считать договором присоединения, поскольку, заключая договор, гражданин не имеет возможности изменить его условия в сторону от установленных </a:t>
            </a:r>
            <a:r>
              <a:rPr lang="ru-RU" dirty="0" err="1" smtClean="0"/>
              <a:t>наймодателем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Закон запрещает заключение договора социального найма без наличия жилищного фонда социального использования, т.е. совокупности всех жилых помещений, включая жилые дома, квартиры и иные жилые помещения, заселенные на условиях договора найма и предоставляемые в пределах нормы жилой площади, жилые помещения в коммунальных квартирах, специализированные дома и жилые помещения в них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Наймодатель</a:t>
            </a:r>
            <a:r>
              <a:rPr lang="ru-RU" dirty="0" smtClean="0"/>
              <a:t> может расторгнуть договор только при наличии установленных законом оснований. В зависимости от оснований выселение производится в судебном или административном порядке с предоставлением другого годного для жилья помещения либо без предоставления такового. Выселение без предоставления жилья применяется лишь в случае грубейшего нарушения установленного порядка распределения жилой площади или обязанностей по договору. Так, ст. 98 ЖК РСФСР предусматривает следующие основания выселения в судебном порядке без предоставления жилья: систематическое разрушение или порча помещения либо использование его не по назначению; систематическое нарушение правил общежития, делающее невозможным проживание с нанимателем других лиц в квартире или доме.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275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Договор найма жилого помещения жилищного фонда социального использования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В общих чертах имеются следующие основные различия этих договоров (первым все-таки поставим договор социального найма жилых помещений):</a:t>
            </a:r>
          </a:p>
          <a:p>
            <a:r>
              <a:rPr lang="ru-RU" dirty="0" smtClean="0"/>
              <a:t>1) по сроку: договор социального найма жилых помещений – бессрочный, договор найма жилых помещений жилищного фонда социального использования может быть сроком от одного года до 10 лет;</a:t>
            </a:r>
          </a:p>
          <a:p>
            <a:r>
              <a:rPr lang="ru-RU" dirty="0" smtClean="0"/>
              <a:t>2) по необходимости государственной регистрации: договор социального найма жилых помещений не требует государственной регистрации, договор найма жилых помещений жилищного фонда социального использования подлежит государственной регистрации;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3) по возможности приватизации: жилье по договору социального найма подлежит приватизации, жилые помещения, занимаемые по договору найма жилых помещений жилищного фонда социального использования, не подлежат приватизации;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4) по основанию предоставления жилого помещения: по договору социального найма жилых помещений они могут быть предоставлены нуждающимся, малоимущим, очередникам; по договору найма жилых помещений жилищного фонда социального использования они предоставляются не обязательно малоимущим; не обязательно очередникам; нуждающимся с определенным уровнем дохода;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5) по виду жилищного фонда: по договору социального найма жилых помещений – только государственный и муниципальный жилищный фонд; по договору найма жилых помещений жилищного фонда социального использования – государственный, муниципальный и частный жилищный фонд (при этом предоставляющая организация должна соответствовать требованиям, установленным Правительством РФ).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Договор коммерческого найма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Объектом данного договора является жилое помещение, которое соответствует требованиям строительных правил, противопожарным, санитарным и иным нормам. Оно должно быть признано жилым бюро технической инвентаризации, а также изолированным и пригодным для проживания.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Заключая договор коммерческого найма, лица, желающие проживать в жилом помещении, имеют право выступать и как сонаниматели. В такой ситуации возникает множественность лиц в обязательстве из договора коммерческого найма, где с одной стороны выступает </a:t>
            </a:r>
            <a:r>
              <a:rPr lang="ru-RU" dirty="0" err="1" smtClean="0"/>
              <a:t>наймодатель</a:t>
            </a:r>
            <a:r>
              <a:rPr lang="ru-RU" dirty="0" smtClean="0"/>
              <a:t> — физическое или юридическое лицо, которому принадлежит жилое помещение на праве собственности, хозяйственного ведения либо оперативного управления, а с другой стороны в качестве нанимателя выступают два или более гражданина — сонаниматели и несут солидарную ответственность перед </a:t>
            </a:r>
            <a:r>
              <a:rPr lang="ru-RU" dirty="0" err="1" smtClean="0"/>
              <a:t>наймодателем</a:t>
            </a:r>
            <a:r>
              <a:rPr lang="ru-RU" dirty="0" smtClean="0"/>
              <a:t> (п. 4 ст. 677 ГК РФ). </a:t>
            </a:r>
            <a:r>
              <a:rPr lang="ru-RU" dirty="0" err="1" smtClean="0"/>
              <a:t>Наймодатель</a:t>
            </a:r>
            <a:r>
              <a:rPr lang="ru-RU" dirty="0" smtClean="0"/>
              <a:t> может требовать исполнения обязанностей, в том числе и по оплате, от каждого из них.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Решение расторгнуть договор найма жилого помещения должно быть принято всеми совершеннолетними гражданами, постоянно проживающими с нанимателем. Если из жилого помещения выедут не все, то договор не прекратит своего действия: права на жилое помещение утратят лишь выбывшие на другое место жительства.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Договор </a:t>
            </a:r>
            <a:r>
              <a:rPr lang="ru-RU" dirty="0" smtClean="0"/>
              <a:t>найма жилого помещения может быть также расторгнут по инициативе любой из сторон, если техническое, санитарное и иное состояние жилья делают его непригодным для проживания. Такая непригодность устанавливается бюро технической инвентаризации, органами санитарного надзора, пожарного надзора и т.д.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1052736"/>
            <a:ext cx="8686800" cy="792088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</TotalTime>
  <Words>698</Words>
  <Application>Microsoft Office PowerPoint</Application>
  <PresentationFormat>Экран (4:3)</PresentationFormat>
  <Paragraphs>24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Найм жилого помещения</vt:lpstr>
      <vt:lpstr>Слайд 2</vt:lpstr>
      <vt:lpstr>Слайд 3</vt:lpstr>
      <vt:lpstr>Договор социального найма</vt:lpstr>
      <vt:lpstr>Слайд 5</vt:lpstr>
      <vt:lpstr>Слайд 6</vt:lpstr>
      <vt:lpstr>Слайд 7</vt:lpstr>
      <vt:lpstr>Договор найма жилого помещения жилищного фонда социального использования </vt:lpstr>
      <vt:lpstr>Слайд 9</vt:lpstr>
      <vt:lpstr>Слайд 10</vt:lpstr>
      <vt:lpstr>Слайд 11</vt:lpstr>
      <vt:lpstr>Договор коммерческого найма </vt:lpstr>
      <vt:lpstr>Слайд 13</vt:lpstr>
      <vt:lpstr>Слайд 14</vt:lpstr>
      <vt:lpstr>Слайд 15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Найм жилого помещения</dc:title>
  <dc:creator>USER</dc:creator>
  <cp:lastModifiedBy>USER</cp:lastModifiedBy>
  <cp:revision>2</cp:revision>
  <dcterms:created xsi:type="dcterms:W3CDTF">2020-07-21T06:53:17Z</dcterms:created>
  <dcterms:modified xsi:type="dcterms:W3CDTF">2020-07-21T07:09:41Z</dcterms:modified>
</cp:coreProperties>
</file>