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Право собственности на жилые помещения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 студентка 2 курса</a:t>
            </a:r>
          </a:p>
          <a:p>
            <a:r>
              <a:rPr lang="ru-RU" dirty="0" smtClean="0"/>
              <a:t>Группы БЮП 18-05</a:t>
            </a:r>
          </a:p>
          <a:p>
            <a:r>
              <a:rPr lang="ru-RU" dirty="0" err="1" smtClean="0"/>
              <a:t>Костырко</a:t>
            </a:r>
            <a:r>
              <a:rPr lang="ru-RU" dirty="0" smtClean="0"/>
              <a:t> Марианна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67853"/>
          </a:xfrm>
        </p:spPr>
        <p:txBody>
          <a:bodyPr/>
          <a:lstStyle/>
          <a:p>
            <a:r>
              <a:rPr lang="ru-RU" dirty="0" smtClean="0"/>
              <a:t>Каждый из обозначенных видов жилья обладает определенными особенностями в правовом режиме. В их числе можно назвать следующие:</a:t>
            </a:r>
          </a:p>
          <a:p>
            <a:pPr lvl="0"/>
            <a:r>
              <a:rPr lang="ru-RU" dirty="0" smtClean="0"/>
              <a:t>1.Если </a:t>
            </a:r>
            <a:r>
              <a:rPr lang="ru-RU" dirty="0" smtClean="0"/>
              <a:t>жилой дом построен с нарушением градостроительных норм и правил, то он может быть снесен (ст. 222 ГК РФ). Однако те же нарушения, допущенные при реконструкции квартиры или жилой комнаты в доме, не являются основанием для их сноса;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623837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2.Если </a:t>
            </a:r>
            <a:r>
              <a:rPr lang="ru-RU" dirty="0" smtClean="0"/>
              <a:t>при продаже жилого дома соседи — собственники жилья не обладают правом преимущественной покупки (ст. 250 ГК РФ), то при продаже комнаты в коммунальной квартире остальные собственники комнат указанной квартиры такое право имеют (п. 6 ст. 42 ЖК РФ);</a:t>
            </a:r>
          </a:p>
          <a:p>
            <a:pPr lvl="0"/>
            <a:r>
              <a:rPr lang="ru-RU" dirty="0" smtClean="0"/>
              <a:t>3. Если </a:t>
            </a:r>
            <a:r>
              <a:rPr lang="ru-RU" dirty="0" smtClean="0"/>
              <a:t>при освобождении комнаты в коммунальной квартире нуждающиеся жильцы этой квартиры обладают правом на получение в наем этой освободившейся комнаты (ст. 59 ЖК РФ), то при аналогичном освобождении квартиры соседи из других квартир не имеют такого права;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91186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4. </a:t>
            </a:r>
            <a:r>
              <a:rPr lang="ru-RU" dirty="0" smtClean="0"/>
              <a:t>Ж</a:t>
            </a:r>
            <a:r>
              <a:rPr lang="ru-RU" dirty="0" smtClean="0"/>
              <a:t>илое </a:t>
            </a:r>
            <a:r>
              <a:rPr lang="ru-RU" dirty="0" smtClean="0"/>
              <a:t>помещение должно быть пригодным для постоянного проживания в нем граждан. В законе определены требования пригодности жилого помещения: техническое и санитарное (п. 2 ст. 15 ЖК РФ); при установлении факта непригодности жилья по любому из этих требований данный факт является основанием выселения жильцов из таких квартир (п. 3 ст. 85 ЖК РФ);</a:t>
            </a:r>
          </a:p>
          <a:p>
            <a:pPr lvl="0"/>
            <a:r>
              <a:rPr lang="ru-RU" dirty="0" smtClean="0"/>
              <a:t>5. </a:t>
            </a:r>
            <a:r>
              <a:rPr lang="ru-RU" dirty="0" smtClean="0"/>
              <a:t>З</a:t>
            </a:r>
            <a:r>
              <a:rPr lang="ru-RU" dirty="0" smtClean="0"/>
              <a:t>апрещается </a:t>
            </a:r>
            <a:r>
              <a:rPr lang="ru-RU" dirty="0" smtClean="0"/>
              <a:t>заселение жилых помещений, не отвечающих санитарным требованиям, не только для постоянного, но и для временного проживания (ст. 23 Федерального закона от 30 марта 1999 г. № 14 «О санитарно-эпидемиологическом благополучии населения» (с </a:t>
            </a:r>
            <a:r>
              <a:rPr lang="ru-RU" dirty="0" err="1" smtClean="0"/>
              <a:t>изм</a:t>
            </a:r>
            <a:r>
              <a:rPr lang="ru-RU" dirty="0" smtClean="0"/>
              <a:t>. от 31 декабря 2005 г.)).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79821"/>
          </a:xfrm>
        </p:spPr>
        <p:txBody>
          <a:bodyPr>
            <a:normAutofit/>
          </a:bodyPr>
          <a:lstStyle/>
          <a:p>
            <a:r>
              <a:rPr lang="ru-RU" dirty="0" smtClean="0"/>
              <a:t>Договор мены осуществляется по правилам купли-продажи, однако каждая сторона предоставляет другой жилое помещение, т.е. является и продавцом, и покупателем.</a:t>
            </a:r>
          </a:p>
          <a:p>
            <a:r>
              <a:rPr lang="ru-RU" dirty="0" smtClean="0"/>
              <a:t>По договору дарения лицо безвозмездно получает определенное имущество. Дарение квартиры или иного жилого помещения в силу ч. 3 ст. 574 ГК РФ подлежит государственной регистрации.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40781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Гражданам, не обеспеченным жильем по установленным нормативам, государство в настоящее время оказывает помощь, развивая строительство домов государственного и муниципального жилищных фондов, предназначенных для предоставления жилых помещений по договору найма, а также используя систему компенсаций (субсидий) и льгот по оплате строительства, содержания и ремонта жилья.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407813"/>
          </a:xfrm>
        </p:spPr>
        <p:txBody>
          <a:bodyPr/>
          <a:lstStyle/>
          <a:p>
            <a:r>
              <a:rPr lang="ru-RU" dirty="0" smtClean="0"/>
              <a:t>В соответствии с ч. 4 ст. 218 ГК РФ члены жилищного, жилищно-строительного потребительского кооператива, другие лица, имеющие право на </a:t>
            </a:r>
            <a:r>
              <a:rPr lang="ru-RU" dirty="0" err="1" smtClean="0"/>
              <a:t>паенакопления</a:t>
            </a:r>
            <a:r>
              <a:rPr lang="ru-RU" dirty="0" smtClean="0"/>
              <a:t>, полностью внесшие свой паевой взнос за квартиру, иное помещение, предоставленное этим лицам кооперативом, приобретают право собственности на указанное имущество.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Каждый гражданин имеет право на приобретение в собственность бесплатно, в порядке приватизации, жилого помещения в государственном и муниципальном жилищных фондах социального использования один раз.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Право пользования жилым помещением членом семьи собственника может прекратиться по различным основаниям. К их числу можно отнести следующие:</a:t>
            </a:r>
          </a:p>
          <a:p>
            <a:pPr lvl="0"/>
            <a:r>
              <a:rPr lang="ru-RU" dirty="0" smtClean="0"/>
              <a:t>1.Например</a:t>
            </a:r>
            <a:r>
              <a:rPr lang="ru-RU" dirty="0" smtClean="0"/>
              <a:t>, при вселении в жилое помещение, принадлежащее одному из супругов, между супругами может быть заключено соглашение, определяющее порядок пользования помещением </a:t>
            </a:r>
            <a:r>
              <a:rPr lang="ru-RU" dirty="0" err="1" smtClean="0"/>
              <a:t>супругом-несобственником</a:t>
            </a:r>
            <a:r>
              <a:rPr lang="ru-RU" dirty="0" smtClean="0"/>
              <a:t>. Возможно заключить соглашение, в соответствии с которым супруг собственника обязуется покинуть жилое помещение по первому требованию;</a:t>
            </a:r>
          </a:p>
          <a:p>
            <a:pPr lvl="0"/>
            <a:r>
              <a:rPr lang="ru-RU" dirty="0" smtClean="0"/>
              <a:t>2.Право </a:t>
            </a:r>
            <a:r>
              <a:rPr lang="ru-RU" dirty="0" smtClean="0"/>
              <a:t>члена семьи собственника жилого помещения может быть прекращено с его смертью</a:t>
            </a:r>
            <a:r>
              <a:rPr lang="ru-RU" dirty="0" smtClean="0"/>
              <a:t>;</a:t>
            </a:r>
            <a:endParaRPr lang="ru-RU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7576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3.Право </a:t>
            </a:r>
            <a:r>
              <a:rPr lang="ru-RU" dirty="0" smtClean="0"/>
              <a:t>пользования жилым помещением членов семьи бывшего собственника может быть прекращено при переходе права собственности на это помещение к другому лицу;</a:t>
            </a:r>
          </a:p>
          <a:p>
            <a:pPr lvl="0"/>
            <a:r>
              <a:rPr lang="ru-RU" dirty="0" smtClean="0"/>
              <a:t>4.Если </a:t>
            </a:r>
            <a:r>
              <a:rPr lang="ru-RU" dirty="0" smtClean="0"/>
              <a:t>в результате отчуждения жилого помещения собственник приобретает себе новую жилую площадь, возникновение права пользования новым жилым помещением у членов его семьи зависит от воли собственника.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Жилищное законодательство предусматривает и такое основание, как прекращение семейных отношений с собственником жилого помещения. По смыслу ч. 4 ст. 31 ЖК РФ прекращение семейных отношений является веской причиной для «автоматического» прекращения права пользования жилым помещением. Сохранить это право возможно только при обращении в суд.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0</TotalTime>
  <Words>644</Words>
  <Application>Microsoft Office PowerPoint</Application>
  <PresentationFormat>Экран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Литейная</vt:lpstr>
      <vt:lpstr>Право собственности на жилые помещения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 собственности на жилые помещения</dc:title>
  <dc:creator>USER</dc:creator>
  <cp:lastModifiedBy>USER</cp:lastModifiedBy>
  <cp:revision>1</cp:revision>
  <dcterms:created xsi:type="dcterms:W3CDTF">2020-07-24T06:00:23Z</dcterms:created>
  <dcterms:modified xsi:type="dcterms:W3CDTF">2020-07-24T06:09:34Z</dcterms:modified>
</cp:coreProperties>
</file>