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05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7E4"/>
    <a:srgbClr val="DED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703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07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204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4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8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37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7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59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345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9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19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95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C558115-04ED-F64A-842A-558D4074FC80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A271D89-58CE-4E40-ABE8-A705ECD2A02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45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9C40BB-35B9-34BB-503A-2D7700E49054}"/>
              </a:ext>
            </a:extLst>
          </p:cNvPr>
          <p:cNvSpPr txBox="1"/>
          <p:nvPr/>
        </p:nvSpPr>
        <p:spPr>
          <a:xfrm>
            <a:off x="1350915" y="1574646"/>
            <a:ext cx="6978016" cy="18543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ОТЧЕТ</a:t>
            </a:r>
          </a:p>
          <a:p>
            <a:pPr>
              <a:spcAft>
                <a:spcPts val="12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производственной технологической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(проектно-технологической)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практике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АО «РусГидро ОЦО»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г. Владивосток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64230F-7FFA-85E1-F422-7741234B08EE}"/>
              </a:ext>
            </a:extLst>
          </p:cNvPr>
          <p:cNvSpPr txBox="1"/>
          <p:nvPr/>
        </p:nvSpPr>
        <p:spPr>
          <a:xfrm>
            <a:off x="1350915" y="3654578"/>
            <a:ext cx="4376738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 группы БЭУ-21-МБ1            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Еремейчук Е.В.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BABADD-2A0E-54B4-C244-1D8B0D402B3A}"/>
              </a:ext>
            </a:extLst>
          </p:cNvPr>
          <p:cNvSpPr txBox="1"/>
          <p:nvPr/>
        </p:nvSpPr>
        <p:spPr>
          <a:xfrm>
            <a:off x="6096000" y="3654578"/>
            <a:ext cx="39533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Руководитель канд. экон. наук, доцент Бубновская Т.В.</a:t>
            </a:r>
          </a:p>
        </p:txBody>
      </p:sp>
    </p:spTree>
    <p:extLst>
      <p:ext uri="{BB962C8B-B14F-4D97-AF65-F5344CB8AC3E}">
        <p14:creationId xmlns:p14="http://schemas.microsoft.com/office/powerpoint/2010/main" val="6911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BE1D39-8D25-F3B4-AE8B-684F2F8DC144}"/>
              </a:ext>
            </a:extLst>
          </p:cNvPr>
          <p:cNvSpPr txBox="1"/>
          <p:nvPr/>
        </p:nvSpPr>
        <p:spPr>
          <a:xfrm>
            <a:off x="2681774" y="1198545"/>
            <a:ext cx="70891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проекта и информация о нем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BBE3E7-7B2D-EF65-0085-6AAAB04C9320}"/>
              </a:ext>
            </a:extLst>
          </p:cNvPr>
          <p:cNvSpPr txBox="1"/>
          <p:nvPr/>
        </p:nvSpPr>
        <p:spPr>
          <a:xfrm>
            <a:off x="1799664" y="1993199"/>
            <a:ext cx="63459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«РусГидро ОЦО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г. Владивосток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6B7D85-D503-9B4A-43A1-13255D4E4288}"/>
              </a:ext>
            </a:extLst>
          </p:cNvPr>
          <p:cNvSpPr txBox="1"/>
          <p:nvPr/>
        </p:nvSpPr>
        <p:spPr>
          <a:xfrm>
            <a:off x="1122783" y="2459504"/>
            <a:ext cx="99464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Акционерное общество «РусГидро Общий центр обслуживания» (АО "РусГидро ОЦО") является 100% дочерним обществом ПАО "РусГидро".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Акционерное общество «РусГидро Общий центр обслуживания» является общим центром обслуживания компаний Группы РусГидро области ведения бухгалтерского и налогового учета, формирования отчетности по РСБУ и МСФО, налоговой отчетности.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Компания работает только с юридическими лицами.</a:t>
            </a:r>
          </a:p>
        </p:txBody>
      </p:sp>
    </p:spTree>
    <p:extLst>
      <p:ext uri="{BB962C8B-B14F-4D97-AF65-F5344CB8AC3E}">
        <p14:creationId xmlns:p14="http://schemas.microsoft.com/office/powerpoint/2010/main" val="200690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A966D59-A9A3-8774-71B2-8A0DA8E37CB8}"/>
              </a:ext>
            </a:extLst>
          </p:cNvPr>
          <p:cNvSpPr txBox="1"/>
          <p:nvPr/>
        </p:nvSpPr>
        <p:spPr>
          <a:xfrm>
            <a:off x="2405746" y="1228606"/>
            <a:ext cx="7674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 решение которой направлен проект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E723A-1A13-E4DC-DB3B-FDABB7B3B159}"/>
              </a:ext>
            </a:extLst>
          </p:cNvPr>
          <p:cNvSpPr txBox="1"/>
          <p:nvPr/>
        </p:nvSpPr>
        <p:spPr>
          <a:xfrm>
            <a:off x="2226132" y="2012701"/>
            <a:ext cx="78540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повышения эффективности управления финансами и совершенствования финансово-экономической деятельности компании на основе углубленного анализа ее финансовой 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val="406888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FB71D0-D56E-003C-402E-6813C0A2596B}"/>
              </a:ext>
            </a:extLst>
          </p:cNvPr>
          <p:cNvSpPr txBox="1"/>
          <p:nvPr/>
        </p:nvSpPr>
        <p:spPr>
          <a:xfrm>
            <a:off x="5008043" y="1255113"/>
            <a:ext cx="3389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</a:t>
            </a: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1C2BDC-FD84-3C21-11BD-59853561931A}"/>
              </a:ext>
            </a:extLst>
          </p:cNvPr>
          <p:cNvSpPr txBox="1"/>
          <p:nvPr/>
        </p:nvSpPr>
        <p:spPr>
          <a:xfrm>
            <a:off x="5971592" y="1778333"/>
            <a:ext cx="51784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Задачами при прохождении практики являются:</a:t>
            </a:r>
          </a:p>
          <a:p>
            <a:pPr marL="457200" indent="-7938" algn="just">
              <a:tabLst>
                <a:tab pos="10414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изучение особенностей деятельности АО «РусГидро ОЦО»;</a:t>
            </a:r>
          </a:p>
          <a:p>
            <a:pPr marL="457200" indent="-7938" algn="just">
              <a:spcAft>
                <a:spcPts val="1000"/>
              </a:spcAft>
              <a:tabLst>
                <a:tab pos="10414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анализ результатов хозяйственной деятельности АО «РусГидро ОЦО».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893636-DAF4-4E62-87E5-E465C3615D32}"/>
              </a:ext>
            </a:extLst>
          </p:cNvPr>
          <p:cNvSpPr txBox="1"/>
          <p:nvPr/>
        </p:nvSpPr>
        <p:spPr>
          <a:xfrm>
            <a:off x="793102" y="1778333"/>
            <a:ext cx="51784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6565" indent="450215" algn="just"/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Целями</a:t>
            </a:r>
            <a:r>
              <a:rPr lang="ru-RU" spc="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производственной технологической (проектно-технологической) практики являются</a:t>
            </a:r>
            <a:r>
              <a:rPr lang="ru-RU" spc="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</a:t>
            </a:r>
            <a:r>
              <a:rPr lang="ru-RU" spc="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профессиональных умений и навыков по сбору, анализу и обработке</a:t>
            </a:r>
            <a:r>
              <a:rPr lang="ru-RU" spc="-33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данных,</a:t>
            </a:r>
            <a:r>
              <a:rPr lang="ru-RU" spc="-4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необходимых</a:t>
            </a:r>
            <a:r>
              <a:rPr lang="ru-RU" spc="-8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pc="-4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ru-RU" spc="-4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ru-RU" spc="-8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задач,</a:t>
            </a:r>
            <a:r>
              <a:rPr lang="ru-RU" spc="-4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-45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ru-RU" spc="-4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типовых методик.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93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FE456A-DB75-5D5F-8EE3-01619B0B259C}"/>
              </a:ext>
            </a:extLst>
          </p:cNvPr>
          <p:cNvSpPr txBox="1"/>
          <p:nvPr/>
        </p:nvSpPr>
        <p:spPr>
          <a:xfrm>
            <a:off x="4244375" y="1238785"/>
            <a:ext cx="37032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Стейкхолдеры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B81A33-48F6-841F-630B-AEE2674E6BC3}"/>
              </a:ext>
            </a:extLst>
          </p:cNvPr>
          <p:cNvSpPr txBox="1"/>
          <p:nvPr/>
        </p:nvSpPr>
        <p:spPr>
          <a:xfrm>
            <a:off x="1605643" y="2037427"/>
            <a:ext cx="84766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ФГБОУ ВО Владивостокский государственный университет, кафедра экономики и управления</a:t>
            </a:r>
          </a:p>
          <a:p>
            <a:pPr marL="456565" indent="450215" algn="just"/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56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 группы БЭУ-21-МБ1 Еремейчук Елизавета Витальевна</a:t>
            </a:r>
          </a:p>
          <a:p>
            <a:pPr marL="456565" indent="450215" algn="just"/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6565"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АО «РусГидро ОЦО»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19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75F7CE-095D-23B9-FA40-FD875CBF818B}"/>
              </a:ext>
            </a:extLst>
          </p:cNvPr>
          <p:cNvSpPr txBox="1"/>
          <p:nvPr/>
        </p:nvSpPr>
        <p:spPr>
          <a:xfrm>
            <a:off x="2467469" y="1260591"/>
            <a:ext cx="68609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ерархическая структура работ по проекту</a:t>
            </a:r>
          </a:p>
          <a:p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9">
            <a:extLst>
              <a:ext uri="{FF2B5EF4-FFF2-40B4-BE49-F238E27FC236}">
                <a16:creationId xmlns:a16="http://schemas.microsoft.com/office/drawing/2014/main" id="{09D6B15E-9DF6-446E-AA18-E1E56BB09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151398"/>
              </p:ext>
            </p:extLst>
          </p:nvPr>
        </p:nvGraphicFramePr>
        <p:xfrm>
          <a:off x="1192763" y="2040792"/>
          <a:ext cx="9806474" cy="35566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18657">
                  <a:extLst>
                    <a:ext uri="{9D8B030D-6E8A-4147-A177-3AD203B41FA5}">
                      <a16:colId xmlns:a16="http://schemas.microsoft.com/office/drawing/2014/main" val="3828642341"/>
                    </a:ext>
                  </a:extLst>
                </a:gridCol>
                <a:gridCol w="6087817">
                  <a:extLst>
                    <a:ext uri="{9D8B030D-6E8A-4147-A177-3AD203B41FA5}">
                      <a16:colId xmlns:a16="http://schemas.microsoft.com/office/drawing/2014/main" val="3949299578"/>
                    </a:ext>
                  </a:extLst>
                </a:gridCol>
              </a:tblGrid>
              <a:tr h="1014813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Подготовительный 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Поиск организации для прохождения практики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Составление необходимых документов для передачи на кафедру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605656"/>
                  </a:ext>
                </a:extLst>
              </a:tr>
              <a:tr h="1353084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Прохождение практики на базе организации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финансовой отчетности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Выполнение задания руководителя практики от организации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41915"/>
                  </a:ext>
                </a:extLst>
              </a:tr>
              <a:tr h="1014813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Составление и оформление отчета       о прохождении практики</a:t>
                      </a:r>
                    </a:p>
                    <a:p>
                      <a:r>
                        <a:rPr lang="ru-RU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Передача отчета на кафедру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33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163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A5DBAE-8397-0BFB-125D-FCCF2D10EB58}"/>
              </a:ext>
            </a:extLst>
          </p:cNvPr>
          <p:cNvSpPr txBox="1"/>
          <p:nvPr/>
        </p:nvSpPr>
        <p:spPr>
          <a:xfrm>
            <a:off x="1358607" y="1222456"/>
            <a:ext cx="94747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инструментарий, который использовали в работе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B7D16-8CA0-E8C1-3EE1-194DCD0D12D1}"/>
              </a:ext>
            </a:extLst>
          </p:cNvPr>
          <p:cNvSpPr txBox="1"/>
          <p:nvPr/>
        </p:nvSpPr>
        <p:spPr>
          <a:xfrm>
            <a:off x="2226132" y="2012701"/>
            <a:ext cx="78540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Финансовый анализ отчетности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Изучение литературных источников на тему финансового анализа 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и подготовка отчета </a:t>
            </a:r>
          </a:p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15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EDF9F5-341B-8BA0-8843-A061C2B753E9}"/>
              </a:ext>
            </a:extLst>
          </p:cNvPr>
          <p:cNvSpPr txBox="1"/>
          <p:nvPr/>
        </p:nvSpPr>
        <p:spPr>
          <a:xfrm>
            <a:off x="2681221" y="1238785"/>
            <a:ext cx="6829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план–график работы над проектом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C8CA5DE-1D7C-3B9F-6C46-7913F947E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789047"/>
              </p:ext>
            </p:extLst>
          </p:nvPr>
        </p:nvGraphicFramePr>
        <p:xfrm>
          <a:off x="1679037" y="2100580"/>
          <a:ext cx="8833924" cy="2651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95745">
                  <a:extLst>
                    <a:ext uri="{9D8B030D-6E8A-4147-A177-3AD203B41FA5}">
                      <a16:colId xmlns:a16="http://schemas.microsoft.com/office/drawing/2014/main" val="652735457"/>
                    </a:ext>
                  </a:extLst>
                </a:gridCol>
                <a:gridCol w="7338179">
                  <a:extLst>
                    <a:ext uri="{9D8B030D-6E8A-4147-A177-3AD203B41FA5}">
                      <a16:colId xmlns:a16="http://schemas.microsoft.com/office/drawing/2014/main" val="41777722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Дата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Задача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50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24.05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Подписание договора с организацией для прохождения производственной практики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6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27.05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Формирование и направление необходимых документов для утверждения выбранной организации на кафедру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6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10.06-09.07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Прохождение практики на базе организации,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сбор фактического и аналитического материала для выполнения отчета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78880"/>
                  </a:ext>
                </a:extLst>
              </a:tr>
              <a:tr h="297387">
                <a:tc>
                  <a:txBody>
                    <a:bodyPr/>
                    <a:lstStyle/>
                    <a:p>
                      <a:r>
                        <a:rPr lang="ru-RU" dirty="0"/>
                        <a:t>10.07-13.07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Подготовка и сдача отчета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1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71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96630F-1C6D-6902-F784-6A5872AD2CC3}"/>
              </a:ext>
            </a:extLst>
          </p:cNvPr>
          <p:cNvSpPr txBox="1"/>
          <p:nvPr/>
        </p:nvSpPr>
        <p:spPr>
          <a:xfrm>
            <a:off x="3486764" y="1222457"/>
            <a:ext cx="5218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CA75B-1D88-3AEC-3F1C-8ABA260B2B2D}"/>
              </a:ext>
            </a:extLst>
          </p:cNvPr>
          <p:cNvSpPr txBox="1"/>
          <p:nvPr/>
        </p:nvSpPr>
        <p:spPr>
          <a:xfrm>
            <a:off x="1203649" y="1892914"/>
            <a:ext cx="9932270" cy="1022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период практики мною были изучены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способы сбора, анализа и обработки, полученных в предприятии данных, которые необходимы для оценки основных экономических показателей деятельности предприятия, методы финансового анализа.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29812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90</TotalTime>
  <Words>388</Words>
  <Application>Microsoft Office PowerPoint</Application>
  <PresentationFormat>Широкоэкранный</PresentationFormat>
  <Paragraphs>51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Еремечук Елизавета</dc:creator>
  <cp:lastModifiedBy>Еремейчук Елизавета</cp:lastModifiedBy>
  <cp:revision>15</cp:revision>
  <dcterms:created xsi:type="dcterms:W3CDTF">2024-07-09T14:36:19Z</dcterms:created>
  <dcterms:modified xsi:type="dcterms:W3CDTF">2024-07-10T04:24:10Z</dcterms:modified>
</cp:coreProperties>
</file>