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19"/>
  </p:notesMasterIdLst>
  <p:sldIdLst>
    <p:sldId id="272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968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29402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6874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4435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04254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307879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18171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00208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37810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7856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14256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58380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21848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8319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0488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10469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81171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22728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97669-27C3-4561-B3D5-37BBE9D36C58}" type="datetimeFigureOut">
              <a:rPr lang="ru-RU" smtClean="0"/>
              <a:t>12.07.2025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76AB94CE-C323-453A-B972-618DED3215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0467" y="2101992"/>
            <a:ext cx="5825202" cy="1234727"/>
          </a:xfrm>
        </p:spPr>
        <p:txBody>
          <a:bodyPr>
            <a:noAutofit/>
          </a:bodyPr>
          <a:lstStyle/>
          <a:p>
            <a:pPr algn="ctr"/>
            <a:r>
              <a:rPr lang="en-US" sz="2800" b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управления которые воздействуют на меня </a:t>
            </a:r>
            <a:r>
              <a:rPr lang="en-US" sz="2800" smtClean="0"/>
              <a:t/>
            </a:r>
            <a:br>
              <a:rPr lang="en-US" sz="2800" smtClean="0"/>
            </a:b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14766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61551" y="365760"/>
            <a:ext cx="5882450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поощрения и наказания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261551" y="1005840"/>
            <a:ext cx="5150930" cy="359021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Поощрение может включать в себя похвалу, признание достижений и вознаграждения, которые мотивируют и повышают уверенность в себе. Наказание может быть представлено в виде замечаний или временных ограничений, но важно, чтобы оно было справедливым и не снижало мотивацию. Эффективные методы управления сочетают в себе поддержку через поощрение и конструктивную обратную связь для коррекции поведения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65760" y="365760"/>
            <a:ext cx="4917186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Эмоциональное воздействие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65760" y="1005840"/>
            <a:ext cx="4917186" cy="359021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Эмоциональное воздействие проявляется через невербальные сигналы и интонацию, которые могут усиливать или ослаблять моё восприятие информации. Методы, вызывающие сильные эмоции, способствуют более глубокому запоминанию и вовлечённости в процесс общения. Это создаёт основу для эффективного взаимодействия и понимания между участниками коммуникации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61551" y="365760"/>
            <a:ext cx="5882450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обратной связи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261551" y="1005840"/>
            <a:ext cx="5150930" cy="245759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Обратная связь помогает корректировать действия и повышать эффективность работы. Она способствует улучшению коммуникации и взаимопонимания в команде. Благодаря обратной связи можно своевременно выявлять и устранять проблемы, что ведёт к достижению лучших результатов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65760" y="365760"/>
            <a:ext cx="4917186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коммуникации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65760" y="1005840"/>
            <a:ext cx="4147246" cy="4156522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Коммуникация — ключевой элемент в управлении коллективом. Она помогает формировать доверие и открытость среди сотрудников, способствует эффективному обмену информацией и обеспечивает слаженную работу команды. Благодаря качественной коммуникации удаётся избежать недопонимания и снизить уровень конфликтности в рабочем процессе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61551" y="365760"/>
            <a:ext cx="5882450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Групповые методы управления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261551" y="1005840"/>
            <a:ext cx="5150930" cy="387336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Групповые методы управления способствуют координации усилий коллектива, повышают эффективность работы и способствуют достижению общих целей. Они основаны на взаимодействии сотрудников, позволяют решать сложные задачи и обеспечивают более качественное принятие решений благодаря обмену мнениями и идеями. Такие методы создают атмосферу сотрудничества и доверия, что положительно влияет на мотивацию и вовлечённость персонала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65760" y="365760"/>
            <a:ext cx="4917186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Самоуправление и автономия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65760" y="1005840"/>
            <a:ext cx="4917186" cy="2740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Самоуправление позволяет каждому члену команды принимать решения и нести за них ответственность. Это способствует развитию инициативности и самостоятельности сотрудников. Автономия в работе повышает мотивацию и вовлечённость, что положительно сказывается на общей продуктивности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61551" y="365760"/>
            <a:ext cx="5882450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Личный опыт и выводы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261551" y="1005840"/>
            <a:ext cx="5150930" cy="2740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Анализируя различные методы управления, я обнаружил, что наиболее эффективными для меня являются те, которые основаны на обратной связи и индивидуальном подходе. Это позволяет мне чувствовать поддержку и внимание со стороны руководителя. В результате я ощущаю рост мотивации и продуктивности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03122" y="1853380"/>
            <a:ext cx="7315200" cy="53213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внимание! 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 txBox="1">
            <a:spLocks noGrp="1"/>
          </p:cNvSpPr>
          <p:nvPr>
            <p:ph idx="1"/>
          </p:nvPr>
        </p:nvSpPr>
        <p:spPr>
          <a:xfrm>
            <a:off x="291691" y="519229"/>
            <a:ext cx="7672438" cy="256018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этой презентации мы рассмотрим различные методы управления, включая авторитарный, демократический и либеральный стили. </a:t>
            </a:r>
            <a:endParaRPr lang="en-US" sz="2000" dirty="0"/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Обсудим, как эти методы влияют на мотивацию сотрудников, а также поведенческие методы, ситуационное управление и методы поощрения и наказания. </a:t>
            </a:r>
            <a:endParaRPr lang="en-US" sz="2000" dirty="0"/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Кроме того, затронем эмоциональное воздействие, обратную связь, роль коммуникации и групповые методы управления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2946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61551" y="365760"/>
            <a:ext cx="5882450" cy="49708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методов управления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182893" y="1507285"/>
            <a:ext cx="4269959" cy="2910797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управления — это способы воздействия на сотрудников для достижения целей организации. Они включают в себя как классические подходы, такие как авторитарный и демократический, так и современные методы, например, коучинг и делегирование полномочий. Правильный выбор метода управления может значительно повысить эффективность работы команды и мотивацию сотрудников</a:t>
            </a:r>
            <a:r>
              <a:rPr lang="en-US" sz="16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65760" y="365760"/>
            <a:ext cx="4917186" cy="49708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Авторитарный стиль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64083" y="1005840"/>
            <a:ext cx="4917186" cy="223118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Авторитарный стиль управления характеризуется жёстким контролем и централизованным принятием решений. В таком подходе инициативы подчинённых часто игнорируются, а коммуникация идёт преимущественно сверху вниз. Этот стиль может создавать напряжённую атмосферу и ограничивать творческое мышление сотрудников</a:t>
            </a:r>
            <a:r>
              <a:rPr lang="en-US" sz="16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61551" y="365760"/>
            <a:ext cx="5882450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Демократический стиль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261551" y="1005840"/>
            <a:ext cx="5150930" cy="245759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Демократический стиль управления основан на вовлечении сотрудников в процесс принятия решений. Этот подход способствует созданию атмосферы доверия и сотрудничества. Он позволяет каждому члену команды выразить своё мнение и вносить вклад в общий результат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572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65760" y="365760"/>
            <a:ext cx="4206240" cy="25146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Либеральный стиль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65760" y="982980"/>
            <a:ext cx="3474720" cy="309789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Либеральный стиль управления характеризуется высокой степенью доверия к сотрудникам. </a:t>
            </a:r>
            <a:endParaRPr lang="en-US" dirty="0"/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Он предоставляет им свободу в принятии решений и выборе методов работы. </a:t>
            </a:r>
            <a:endParaRPr lang="en-US" dirty="0"/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Это способствует развитию творческого потенциала и инициативности среди сотрудников</a:t>
            </a:r>
            <a:r>
              <a:rPr lang="en-US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65760" y="365760"/>
            <a:ext cx="4917186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на мотивацию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87102" y="1005840"/>
            <a:ext cx="4917186" cy="3023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управления, основанные на признании и поощрении достижений, значительно повышают мою мотивацию. Я стремлюсь к лучшим результатам, когда чувствую поддержку и вижу возможности для профессионального роста. Чёткие цели и обратная связь помогают мне сохранять фокус и направлять усилия в нужное русло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61551" y="365760"/>
            <a:ext cx="5882450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Поведенческие методы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261551" y="1192247"/>
            <a:ext cx="3611197" cy="387336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Поведенческие методы основаны на изменении поведения сотрудников через мотивацию и обратную связь. Они включают в себя техники, направленные на формирование полезных привычек и изменение моделей поведения. Это помогает сотрудникам лучше адаптироваться к задачам и условиям работы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65760" y="365760"/>
            <a:ext cx="4917186" cy="27432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1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Ситуационное управление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65760" y="1005840"/>
            <a:ext cx="4917186" cy="387336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Ситуационное управление предполагает адаптацию методов и стратегий в зависимости от изменяющихся условий и обстоятельств. Этот подход позволяет оперативно реагировать на внешние и внутренние факторы, влияющие на деятельность организации. Эффективность ситуационного управления заключается в гибкости и способности быстро находить оптимальные решения в различных ситуациях</a:t>
            </a:r>
            <a:r>
              <a:rPr lang="en-US" sz="200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</TotalTime>
  <Words>738</Words>
  <Application>Microsoft Office PowerPoint</Application>
  <PresentationFormat>Экран (16:9)</PresentationFormat>
  <Paragraphs>50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Аспект</vt:lpstr>
      <vt:lpstr>Методы управления которые воздействуют на меня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</cp:revision>
  <dcterms:created xsi:type="dcterms:W3CDTF">2025-07-11T14:36:57Z</dcterms:created>
  <dcterms:modified xsi:type="dcterms:W3CDTF">2025-07-11T14:44:40Z</dcterms:modified>
</cp:coreProperties>
</file>