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19256" cy="200223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Профессиональная этика менеджера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21088"/>
            <a:ext cx="6734944" cy="980728"/>
          </a:xfrm>
        </p:spPr>
        <p:txBody>
          <a:bodyPr/>
          <a:lstStyle/>
          <a:p>
            <a:r>
              <a:rPr lang="ru-RU" dirty="0" smtClean="0"/>
              <a:t>Выполнил: Смердов Евгений</a:t>
            </a:r>
          </a:p>
          <a:p>
            <a:r>
              <a:rPr lang="ru-RU" dirty="0" smtClean="0"/>
              <a:t>БМН-22-БЗ1</a:t>
            </a:r>
          </a:p>
          <a:p>
            <a:endParaRPr lang="ru-RU" dirty="0"/>
          </a:p>
        </p:txBody>
      </p:sp>
      <p:pic>
        <p:nvPicPr>
          <p:cNvPr id="1026" name="Picture 2" descr="C:\Users\Максим\Downloads\lp487v40ggsqvno80z51rm7vwjej6sj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068960"/>
            <a:ext cx="2571602" cy="2314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848872" cy="12870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</a:t>
            </a:r>
            <a:r>
              <a:rPr lang="ru-RU" dirty="0" smtClean="0"/>
              <a:t> лекции по теме «Профессиональная этика менеджера»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11680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1</a:t>
            </a:r>
            <a:r>
              <a:rPr lang="ru-RU" dirty="0" smtClean="0"/>
              <a:t>. Понятие и значение профессиональной этики менеджера.</a:t>
            </a:r>
            <a:br>
              <a:rPr lang="ru-RU" dirty="0" smtClean="0"/>
            </a:br>
            <a:r>
              <a:rPr lang="ru-RU" dirty="0" smtClean="0"/>
              <a:t>2. Принципы профессиональной этики менеджера.</a:t>
            </a:r>
            <a:br>
              <a:rPr lang="ru-RU" dirty="0" smtClean="0"/>
            </a:br>
            <a:r>
              <a:rPr lang="ru-RU" dirty="0" smtClean="0"/>
              <a:t>3. Кодексы профессиональной этики менеджера.</a:t>
            </a:r>
            <a:br>
              <a:rPr lang="ru-RU" dirty="0" smtClean="0"/>
            </a:br>
            <a:r>
              <a:rPr lang="ru-RU" dirty="0" smtClean="0"/>
              <a:t>4. Ответственность менеджера за несоблюдение этических норм.</a:t>
            </a:r>
            <a:br>
              <a:rPr lang="ru-RU" dirty="0" smtClean="0"/>
            </a:br>
            <a:r>
              <a:rPr lang="ru-RU" dirty="0" smtClean="0"/>
              <a:t>5. Разрешение этических дилемм в управленческой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7787208" cy="1647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Понятие </a:t>
            </a:r>
            <a:r>
              <a:rPr lang="ru-RU" dirty="0" smtClean="0"/>
              <a:t>и значение профессиональной этики менеджера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996952"/>
            <a:ext cx="7239000" cy="35477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Профессиональная </a:t>
            </a:r>
            <a:r>
              <a:rPr lang="ru-RU" dirty="0" smtClean="0"/>
              <a:t>этика менеджера — это кодекс поведения и принципы, которым менеджеры должны следовать в своей профессиональной деятельности. Этика определяет, что правильно, а что нет, и помогает менеджерам принимать ответственные решения в сложных ситуациях.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профессиональной этики менеджера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Честность и </a:t>
            </a:r>
            <a:r>
              <a:rPr lang="ru-RU" sz="3200" dirty="0" smtClean="0"/>
              <a:t>целостность</a:t>
            </a:r>
          </a:p>
          <a:p>
            <a:r>
              <a:rPr lang="ru-RU" sz="3200" dirty="0" smtClean="0"/>
              <a:t>Конфиденциальность</a:t>
            </a:r>
          </a:p>
          <a:p>
            <a:r>
              <a:rPr lang="ru-RU" sz="3200" dirty="0" smtClean="0"/>
              <a:t>Ответственность</a:t>
            </a:r>
          </a:p>
          <a:p>
            <a:r>
              <a:rPr lang="ru-RU" sz="3200" dirty="0" smtClean="0"/>
              <a:t>Справедливость</a:t>
            </a:r>
          </a:p>
          <a:p>
            <a:endParaRPr lang="ru-RU" dirty="0"/>
          </a:p>
        </p:txBody>
      </p:sp>
      <p:pic>
        <p:nvPicPr>
          <p:cNvPr id="2050" name="Picture 2" descr="C:\Users\Максим\Downloads\1675758193_3-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68960"/>
            <a:ext cx="3275856" cy="3275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Кодексы профессиональной этики менеджера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11680"/>
            <a:ext cx="7239000" cy="4846320"/>
          </a:xfrm>
        </p:spPr>
        <p:txBody>
          <a:bodyPr/>
          <a:lstStyle/>
          <a:p>
            <a:r>
              <a:rPr lang="ru-RU" dirty="0" smtClean="0"/>
              <a:t>Кодексы этики являются ценным инструментом для менеджеров, так как они предоставляют четкое руководство о том, как действовать в этичных ситуациях. Тем не менее, важно отметить, что кодексы этики не всегда могут охватить все возможные этические дилеммы, с которыми сталкиваются менеджеры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Ответственность менеджера за несоблюдение этических норм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7239000" cy="42508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Менеджеры несут ответственность за соблюдение этических норм как на юридическом, так и на этическом уровне. Юридическая ответственность возникает, когда менеджер нарушает закон, например, участвуя в мошенничестве или дискриминации. Этическая ответственность возникает, когда менеджер нарушает этические принципы, даже если его действия не являются незаконными. Несоблюдение этических норм может иметь серьезные последствия для менеджеров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Разрешение этических дилемм в управленческой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7239000" cy="39628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Этические дилеммы — это ситуации, в которых менеджеры сталкиваются с двумя или более конкурирующими этическими принципами. Например, менеджер может столкнуться с дилеммой, когда ему приходится выбирать между лояльностью к своей организации и защитой интересов своих сотрудников.</a:t>
            </a:r>
          </a:p>
          <a:p>
            <a:r>
              <a:rPr lang="ru-RU" dirty="0" smtClean="0"/>
              <a:t>Разрешение этических дилемм может быть сложной задачей.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7239000" cy="4846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/>
              <a:t>СПАСИБО ЗА ВНИМАНИЕ </a:t>
            </a:r>
            <a:endParaRPr lang="ru-RU" sz="8800" dirty="0"/>
          </a:p>
        </p:txBody>
      </p:sp>
      <p:pic>
        <p:nvPicPr>
          <p:cNvPr id="3074" name="Picture 2" descr="C:\Users\Максим\Downloads\1685534050_polinka-top-p-kartinka-sekretarya-vkontakte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679509"/>
            <a:ext cx="3798994" cy="3178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74</TotalTime>
  <Words>239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Профессиональная этика менеджера</vt:lpstr>
      <vt:lpstr>План лекции по теме «Профессиональная этика менеджера»</vt:lpstr>
      <vt:lpstr>Понятие и значение профессиональной этики менеджера </vt:lpstr>
      <vt:lpstr>Принципы профессиональной этики менеджера</vt:lpstr>
      <vt:lpstr>Кодексы профессиональной этики менеджера</vt:lpstr>
      <vt:lpstr>Ответственность менеджера за несоблюдение этических норм</vt:lpstr>
      <vt:lpstr>Разрешение этических дилемм в управленческой деятельности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этика менеджера</dc:title>
  <dc:creator>Максим</dc:creator>
  <cp:lastModifiedBy>Максим</cp:lastModifiedBy>
  <cp:revision>9</cp:revision>
  <dcterms:created xsi:type="dcterms:W3CDTF">2024-07-10T23:23:16Z</dcterms:created>
  <dcterms:modified xsi:type="dcterms:W3CDTF">2024-07-11T00:47:22Z</dcterms:modified>
</cp:coreProperties>
</file>