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62" r:id="rId3"/>
    <p:sldId id="312" r:id="rId4"/>
    <p:sldId id="275" r:id="rId5"/>
    <p:sldId id="274" r:id="rId6"/>
    <p:sldId id="313" r:id="rId7"/>
    <p:sldId id="261" r:id="rId8"/>
    <p:sldId id="285" r:id="rId9"/>
    <p:sldId id="314" r:id="rId10"/>
    <p:sldId id="284" r:id="rId11"/>
  </p:sldIdLst>
  <p:sldSz cx="9144000" cy="5143500" type="screen16x9"/>
  <p:notesSz cx="6858000" cy="9144000"/>
  <p:embeddedFontLst>
    <p:embeddedFont>
      <p:font typeface="Epilogue" panose="020B0604020202020204" charset="0"/>
      <p:regular r:id="rId13"/>
      <p:bold r:id="rId14"/>
      <p:italic r:id="rId15"/>
      <p:boldItalic r:id="rId16"/>
    </p:embeddedFont>
    <p:embeddedFont>
      <p:font typeface="Epilogue SemiBold" panose="020B0604020202020204" charset="0"/>
      <p:regular r:id="rId17"/>
      <p:bold r:id="rId18"/>
      <p:italic r:id="rId19"/>
      <p:boldItalic r:id="rId20"/>
    </p:embeddedFont>
    <p:embeddedFont>
      <p:font typeface="Nunito Light" pitchFamily="2" charset="-52"/>
      <p:regular r:id="rId21"/>
      <p:italic r:id="rId22"/>
    </p:embeddedFont>
    <p:embeddedFont>
      <p:font typeface="Segoe UI Variable Text Semiligh" pitchFamily="2" charset="0"/>
      <p:regular r:id="rId23"/>
    </p:embeddedFont>
    <p:embeddedFont>
      <p:font typeface="Sen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лья Пикульский" initials="ИП" lastIdx="1" clrIdx="0">
    <p:extLst>
      <p:ext uri="{19B8F6BF-5375-455C-9EA6-DF929625EA0E}">
        <p15:presenceInfo xmlns:p15="http://schemas.microsoft.com/office/powerpoint/2012/main" userId="2d0983337cc8eb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7EE510-EE3B-404E-8CC4-B1D81228BEC4}">
  <a:tblStyle styleId="{597EE510-EE3B-404E-8CC4-B1D81228BE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468B88-447D-4030-8580-2ED18F3EAF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1D-4247-A221-810EDF64C9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21D-4247-A221-810EDF64C9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D-4247-A221-810EDF64C96D}"/>
              </c:ext>
            </c:extLst>
          </c:dPt>
          <c:dPt>
            <c:idx val="3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1D-4247-A221-810EDF64C9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1D-4247-A221-810EDF64C9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39250004041578"/>
                      <c:h val="0.15930191536408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1D-4247-A221-810EDF64C96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79877948292164E-2"/>
                      <c:h val="0.159302004201989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21D-4247-A221-810EDF64C96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0413938600319"/>
                      <c:h val="0.220291862526953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21D-4247-A221-810EDF64C9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Топливо</c:v>
                </c:pt>
                <c:pt idx="1">
                  <c:v>ФОТ</c:v>
                </c:pt>
                <c:pt idx="2">
                  <c:v>ТОиР</c:v>
                </c:pt>
                <c:pt idx="3">
                  <c:v>Амортизация</c:v>
                </c:pt>
                <c:pt idx="4">
                  <c:v>Накладные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D-4247-A221-810EDF64C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057890594292998E-2"/>
          <c:y val="0.79935175374289413"/>
          <c:w val="0.77147981704968482"/>
          <c:h val="0.17263306658862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Минимальный эффект, %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1E2D3D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Малые
(топливо)</c:v>
                </c:pt>
                <c:pt idx="1">
                  <c:v>Средние
(операц. затраты)</c:v>
                </c:pt>
                <c:pt idx="2">
                  <c:v>Крупные
(операц. затраты)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0-4002-8468-3E9525E552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Максимальный эффект, %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1E2D3D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Малые
(топливо)</c:v>
                </c:pt>
                <c:pt idx="1">
                  <c:v>Средние
(операц. затраты)</c:v>
                </c:pt>
                <c:pt idx="2">
                  <c:v>Крупные
(операц. затраты)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0-4002-8468-3E9525E552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A6B7A"/>
                </a:solidFill>
                <a:latin typeface="Arial"/>
              </a:defRPr>
            </a:pPr>
            <a:endParaRPr lang="ru-RU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25"/>
          <c:min val="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A6B7A"/>
                </a:solidFill>
                <a:latin typeface="Arial"/>
              </a:defRPr>
            </a:pPr>
            <a:endParaRPr lang="ru-RU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
              <a:solidFill>
                <a:srgbClr val="1E2D3D"/>
              </a:solidFill>
            </a:defRPr>
          </a:pPr>
          <a:endParaRPr lang="ru-RU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6-14T17:55:00.066" idx="1">
    <p:pos x="6186" y="168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1e5a22a176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1e5a22a176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37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26de7e86f1f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26de7e86f1f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42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859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72825" y="846525"/>
            <a:ext cx="3826200" cy="21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59850" y="3004250"/>
            <a:ext cx="3611400" cy="34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12" name="Google Shape;12;p2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Google Shape;14;p2"/>
          <p:cNvGrpSpPr/>
          <p:nvPr/>
        </p:nvGrpSpPr>
        <p:grpSpPr>
          <a:xfrm>
            <a:off x="648097" y="207370"/>
            <a:ext cx="8067609" cy="639143"/>
            <a:chOff x="648097" y="207370"/>
            <a:chExt cx="8067609" cy="639143"/>
          </a:xfrm>
        </p:grpSpPr>
        <p:sp>
          <p:nvSpPr>
            <p:cNvPr id="15" name="Google Shape;15;p2"/>
            <p:cNvSpPr/>
            <p:nvPr/>
          </p:nvSpPr>
          <p:spPr>
            <a:xfrm>
              <a:off x="7546002" y="207370"/>
              <a:ext cx="1169704" cy="259153"/>
            </a:xfrm>
            <a:custGeom>
              <a:avLst/>
              <a:gdLst/>
              <a:ahLst/>
              <a:cxnLst/>
              <a:rect l="l" t="t" r="r" b="b"/>
              <a:pathLst>
                <a:path w="66029" h="14629" extrusionOk="0">
                  <a:moveTo>
                    <a:pt x="37058" y="1"/>
                  </a:moveTo>
                  <a:cubicBezTo>
                    <a:pt x="33732" y="1"/>
                    <a:pt x="30668" y="1730"/>
                    <a:pt x="28967" y="4993"/>
                  </a:cubicBezTo>
                  <a:cubicBezTo>
                    <a:pt x="27124" y="4540"/>
                    <a:pt x="25500" y="4345"/>
                    <a:pt x="24072" y="4345"/>
                  </a:cubicBezTo>
                  <a:cubicBezTo>
                    <a:pt x="14972" y="4345"/>
                    <a:pt x="13772" y="12282"/>
                    <a:pt x="13772" y="12282"/>
                  </a:cubicBezTo>
                  <a:cubicBezTo>
                    <a:pt x="13772" y="12282"/>
                    <a:pt x="11197" y="10955"/>
                    <a:pt x="7944" y="10955"/>
                  </a:cubicBezTo>
                  <a:cubicBezTo>
                    <a:pt x="5409" y="10955"/>
                    <a:pt x="2461" y="11761"/>
                    <a:pt x="0" y="14629"/>
                  </a:cubicBezTo>
                  <a:lnTo>
                    <a:pt x="66028" y="14629"/>
                  </a:lnTo>
                  <a:cubicBezTo>
                    <a:pt x="62528" y="9614"/>
                    <a:pt x="58088" y="7201"/>
                    <a:pt x="53853" y="7201"/>
                  </a:cubicBezTo>
                  <a:cubicBezTo>
                    <a:pt x="52038" y="7201"/>
                    <a:pt x="50260" y="7644"/>
                    <a:pt x="48610" y="8516"/>
                  </a:cubicBezTo>
                  <a:cubicBezTo>
                    <a:pt x="45794" y="2711"/>
                    <a:pt x="41221" y="1"/>
                    <a:pt x="37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48097" y="705697"/>
              <a:ext cx="634658" cy="140817"/>
            </a:xfrm>
            <a:custGeom>
              <a:avLst/>
              <a:gdLst/>
              <a:ahLst/>
              <a:cxnLst/>
              <a:rect l="l" t="t" r="r" b="b"/>
              <a:pathLst>
                <a:path w="35826" h="7949" extrusionOk="0">
                  <a:moveTo>
                    <a:pt x="20104" y="1"/>
                  </a:moveTo>
                  <a:cubicBezTo>
                    <a:pt x="18294" y="1"/>
                    <a:pt x="16624" y="941"/>
                    <a:pt x="15689" y="2701"/>
                  </a:cubicBezTo>
                  <a:cubicBezTo>
                    <a:pt x="14697" y="2459"/>
                    <a:pt x="13823" y="2354"/>
                    <a:pt x="13054" y="2354"/>
                  </a:cubicBezTo>
                  <a:cubicBezTo>
                    <a:pt x="8123" y="2354"/>
                    <a:pt x="7476" y="6654"/>
                    <a:pt x="7476" y="6654"/>
                  </a:cubicBezTo>
                  <a:cubicBezTo>
                    <a:pt x="7476" y="6654"/>
                    <a:pt x="6090" y="5961"/>
                    <a:pt x="4338" y="5961"/>
                  </a:cubicBezTo>
                  <a:cubicBezTo>
                    <a:pt x="2953" y="5961"/>
                    <a:pt x="1338" y="6395"/>
                    <a:pt x="0" y="7949"/>
                  </a:cubicBezTo>
                  <a:lnTo>
                    <a:pt x="35826" y="7949"/>
                  </a:lnTo>
                  <a:cubicBezTo>
                    <a:pt x="33918" y="5219"/>
                    <a:pt x="31495" y="3919"/>
                    <a:pt x="29194" y="3919"/>
                  </a:cubicBezTo>
                  <a:cubicBezTo>
                    <a:pt x="28217" y="3919"/>
                    <a:pt x="27262" y="4153"/>
                    <a:pt x="26378" y="4613"/>
                  </a:cubicBezTo>
                  <a:cubicBezTo>
                    <a:pt x="24834" y="1460"/>
                    <a:pt x="22360" y="1"/>
                    <a:pt x="20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6500550" y="4236322"/>
            <a:ext cx="2643454" cy="954184"/>
            <a:chOff x="2552426" y="2179373"/>
            <a:chExt cx="1988157" cy="717701"/>
          </a:xfrm>
        </p:grpSpPr>
        <p:sp>
          <p:nvSpPr>
            <p:cNvPr id="18" name="Google Shape;18;p2"/>
            <p:cNvSpPr/>
            <p:nvPr/>
          </p:nvSpPr>
          <p:spPr>
            <a:xfrm>
              <a:off x="3896686" y="2472381"/>
              <a:ext cx="146571" cy="141088"/>
            </a:xfrm>
            <a:custGeom>
              <a:avLst/>
              <a:gdLst/>
              <a:ahLst/>
              <a:cxnLst/>
              <a:rect l="l" t="t" r="r" b="b"/>
              <a:pathLst>
                <a:path w="7564" h="7281" extrusionOk="0">
                  <a:moveTo>
                    <a:pt x="0" y="1"/>
                  </a:moveTo>
                  <a:lnTo>
                    <a:pt x="0" y="7281"/>
                  </a:lnTo>
                  <a:lnTo>
                    <a:pt x="7563" y="7281"/>
                  </a:lnTo>
                  <a:lnTo>
                    <a:pt x="7563" y="1"/>
                  </a:lnTo>
                  <a:close/>
                </a:path>
              </a:pathLst>
            </a:custGeom>
            <a:solidFill>
              <a:srgbClr val="DA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43243" y="2179373"/>
              <a:ext cx="1000015" cy="702919"/>
            </a:xfrm>
            <a:custGeom>
              <a:avLst/>
              <a:gdLst/>
              <a:ahLst/>
              <a:cxnLst/>
              <a:rect l="l" t="t" r="r" b="b"/>
              <a:pathLst>
                <a:path w="51607" h="36275" extrusionOk="0">
                  <a:moveTo>
                    <a:pt x="1" y="1"/>
                  </a:moveTo>
                  <a:lnTo>
                    <a:pt x="1" y="36274"/>
                  </a:lnTo>
                  <a:lnTo>
                    <a:pt x="51606" y="36274"/>
                  </a:lnTo>
                  <a:lnTo>
                    <a:pt x="5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78335" y="2179373"/>
              <a:ext cx="114211" cy="702919"/>
            </a:xfrm>
            <a:custGeom>
              <a:avLst/>
              <a:gdLst/>
              <a:ahLst/>
              <a:cxnLst/>
              <a:rect l="l" t="t" r="r" b="b"/>
              <a:pathLst>
                <a:path w="5894" h="36275" extrusionOk="0">
                  <a:moveTo>
                    <a:pt x="0" y="1"/>
                  </a:moveTo>
                  <a:lnTo>
                    <a:pt x="0" y="36274"/>
                  </a:lnTo>
                  <a:lnTo>
                    <a:pt x="5893" y="36274"/>
                  </a:lnTo>
                  <a:lnTo>
                    <a:pt x="5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2850" y="2179374"/>
              <a:ext cx="192283" cy="139812"/>
            </a:xfrm>
            <a:custGeom>
              <a:avLst/>
              <a:gdLst/>
              <a:ahLst/>
              <a:cxnLst/>
              <a:rect l="l" t="t" r="r" b="b"/>
              <a:pathLst>
                <a:path w="9923" h="12486" extrusionOk="0">
                  <a:moveTo>
                    <a:pt x="1" y="1"/>
                  </a:moveTo>
                  <a:lnTo>
                    <a:pt x="1" y="12486"/>
                  </a:lnTo>
                  <a:lnTo>
                    <a:pt x="9922" y="12486"/>
                  </a:lnTo>
                  <a:lnTo>
                    <a:pt x="99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52426" y="2613478"/>
              <a:ext cx="760761" cy="283569"/>
            </a:xfrm>
            <a:custGeom>
              <a:avLst/>
              <a:gdLst/>
              <a:ahLst/>
              <a:cxnLst/>
              <a:rect l="l" t="t" r="r" b="b"/>
              <a:pathLst>
                <a:path w="39260" h="21154" extrusionOk="0">
                  <a:moveTo>
                    <a:pt x="1" y="1"/>
                  </a:moveTo>
                  <a:lnTo>
                    <a:pt x="1" y="21153"/>
                  </a:lnTo>
                  <a:lnTo>
                    <a:pt x="39260" y="21153"/>
                  </a:lnTo>
                  <a:lnTo>
                    <a:pt x="3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02201" y="2613466"/>
              <a:ext cx="86025" cy="283569"/>
            </a:xfrm>
            <a:custGeom>
              <a:avLst/>
              <a:gdLst/>
              <a:ahLst/>
              <a:cxnLst/>
              <a:rect l="l" t="t" r="r" b="b"/>
              <a:pathLst>
                <a:path w="4440" h="21154" extrusionOk="0">
                  <a:moveTo>
                    <a:pt x="1" y="1"/>
                  </a:moveTo>
                  <a:lnTo>
                    <a:pt x="1" y="21153"/>
                  </a:lnTo>
                  <a:lnTo>
                    <a:pt x="4440" y="21153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688480" y="2613478"/>
              <a:ext cx="146571" cy="97602"/>
            </a:xfrm>
            <a:custGeom>
              <a:avLst/>
              <a:gdLst/>
              <a:ahLst/>
              <a:cxnLst/>
              <a:rect l="l" t="t" r="r" b="b"/>
              <a:pathLst>
                <a:path w="7564" h="7281" extrusionOk="0">
                  <a:moveTo>
                    <a:pt x="1" y="1"/>
                  </a:moveTo>
                  <a:lnTo>
                    <a:pt x="1" y="7281"/>
                  </a:lnTo>
                  <a:lnTo>
                    <a:pt x="7564" y="7281"/>
                  </a:lnTo>
                  <a:lnTo>
                    <a:pt x="7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3490374" y="2179375"/>
              <a:ext cx="10750" cy="702895"/>
            </a:xfrm>
            <a:custGeom>
              <a:avLst/>
              <a:gdLst/>
              <a:ahLst/>
              <a:cxnLst/>
              <a:rect l="l" t="t" r="r" b="b"/>
              <a:pathLst>
                <a:path w="385" h="30985" extrusionOk="0">
                  <a:moveTo>
                    <a:pt x="1" y="0"/>
                  </a:moveTo>
                  <a:lnTo>
                    <a:pt x="1" y="30984"/>
                  </a:lnTo>
                  <a:lnTo>
                    <a:pt x="385" y="3098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2963252" y="2613484"/>
              <a:ext cx="10750" cy="283590"/>
            </a:xfrm>
            <a:custGeom>
              <a:avLst/>
              <a:gdLst/>
              <a:ahLst/>
              <a:cxnLst/>
              <a:rect l="l" t="t" r="r" b="b"/>
              <a:pathLst>
                <a:path w="385" h="30985" extrusionOk="0">
                  <a:moveTo>
                    <a:pt x="1" y="0"/>
                  </a:moveTo>
                  <a:lnTo>
                    <a:pt x="1" y="30984"/>
                  </a:lnTo>
                  <a:lnTo>
                    <a:pt x="385" y="3098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47752" y="2354535"/>
              <a:ext cx="592832" cy="542494"/>
            </a:xfrm>
            <a:custGeom>
              <a:avLst/>
              <a:gdLst/>
              <a:ahLst/>
              <a:cxnLst/>
              <a:rect l="l" t="t" r="r" b="b"/>
              <a:pathLst>
                <a:path w="39332" h="21154" extrusionOk="0">
                  <a:moveTo>
                    <a:pt x="0" y="1"/>
                  </a:moveTo>
                  <a:lnTo>
                    <a:pt x="0" y="21153"/>
                  </a:lnTo>
                  <a:lnTo>
                    <a:pt x="39331" y="21153"/>
                  </a:lnTo>
                  <a:lnTo>
                    <a:pt x="393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28181" y="2354542"/>
              <a:ext cx="87315" cy="542494"/>
            </a:xfrm>
            <a:custGeom>
              <a:avLst/>
              <a:gdLst/>
              <a:ahLst/>
              <a:cxnLst/>
              <a:rect l="l" t="t" r="r" b="b"/>
              <a:pathLst>
                <a:path w="4506" h="21154" extrusionOk="0">
                  <a:moveTo>
                    <a:pt x="0" y="1"/>
                  </a:moveTo>
                  <a:lnTo>
                    <a:pt x="0" y="21153"/>
                  </a:lnTo>
                  <a:lnTo>
                    <a:pt x="4506" y="21153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188410" y="2354537"/>
              <a:ext cx="10750" cy="542470"/>
            </a:xfrm>
            <a:custGeom>
              <a:avLst/>
              <a:gdLst/>
              <a:ahLst/>
              <a:cxnLst/>
              <a:rect l="l" t="t" r="r" b="b"/>
              <a:pathLst>
                <a:path w="385" h="30985" extrusionOk="0">
                  <a:moveTo>
                    <a:pt x="1" y="0"/>
                  </a:moveTo>
                  <a:lnTo>
                    <a:pt x="1" y="30984"/>
                  </a:lnTo>
                  <a:lnTo>
                    <a:pt x="385" y="3098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"/>
          <p:cNvSpPr/>
          <p:nvPr/>
        </p:nvSpPr>
        <p:spPr>
          <a:xfrm rot="1062456">
            <a:off x="7779471" y="312477"/>
            <a:ext cx="1165836" cy="1209575"/>
          </a:xfrm>
          <a:prstGeom prst="arc">
            <a:avLst>
              <a:gd name="adj1" fmla="val 14472631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1"/>
          <p:cNvSpPr/>
          <p:nvPr/>
        </p:nvSpPr>
        <p:spPr>
          <a:xfrm>
            <a:off x="6746345" y="236271"/>
            <a:ext cx="775552" cy="137591"/>
          </a:xfrm>
          <a:custGeom>
            <a:avLst/>
            <a:gdLst/>
            <a:ahLst/>
            <a:cxnLst/>
            <a:rect l="l" t="t" r="r" b="b"/>
            <a:pathLst>
              <a:path w="27366" h="4855" extrusionOk="0">
                <a:moveTo>
                  <a:pt x="17971" y="0"/>
                </a:moveTo>
                <a:cubicBezTo>
                  <a:pt x="15346" y="0"/>
                  <a:pt x="13066" y="1062"/>
                  <a:pt x="11306" y="2196"/>
                </a:cubicBezTo>
                <a:cubicBezTo>
                  <a:pt x="10351" y="1287"/>
                  <a:pt x="9173" y="848"/>
                  <a:pt x="7858" y="848"/>
                </a:cubicBezTo>
                <a:cubicBezTo>
                  <a:pt x="5513" y="848"/>
                  <a:pt x="2732" y="2243"/>
                  <a:pt x="0" y="4854"/>
                </a:cubicBezTo>
                <a:lnTo>
                  <a:pt x="27366" y="4854"/>
                </a:lnTo>
                <a:cubicBezTo>
                  <a:pt x="23982" y="1215"/>
                  <a:pt x="20779" y="0"/>
                  <a:pt x="1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31"/>
          <p:cNvGrpSpPr/>
          <p:nvPr/>
        </p:nvGrpSpPr>
        <p:grpSpPr>
          <a:xfrm>
            <a:off x="-7300" y="100"/>
            <a:ext cx="9176700" cy="5150700"/>
            <a:chOff x="-7300" y="100"/>
            <a:chExt cx="9176700" cy="5150700"/>
          </a:xfrm>
        </p:grpSpPr>
        <p:cxnSp>
          <p:nvCxnSpPr>
            <p:cNvPr id="545" name="Google Shape;545;p31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31"/>
            <p:cNvCxnSpPr/>
            <p:nvPr/>
          </p:nvCxnSpPr>
          <p:spPr>
            <a:xfrm rot="10800000">
              <a:off x="240750" y="100"/>
              <a:ext cx="0" cy="51507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7" name="Google Shape;547;p31"/>
          <p:cNvGrpSpPr/>
          <p:nvPr/>
        </p:nvGrpSpPr>
        <p:grpSpPr>
          <a:xfrm>
            <a:off x="373762" y="148393"/>
            <a:ext cx="8668093" cy="4902411"/>
            <a:chOff x="373762" y="148393"/>
            <a:chExt cx="8668093" cy="4902411"/>
          </a:xfrm>
        </p:grpSpPr>
        <p:grpSp>
          <p:nvGrpSpPr>
            <p:cNvPr id="548" name="Google Shape;548;p31"/>
            <p:cNvGrpSpPr/>
            <p:nvPr/>
          </p:nvGrpSpPr>
          <p:grpSpPr>
            <a:xfrm>
              <a:off x="8134758" y="148393"/>
              <a:ext cx="907089" cy="1373570"/>
              <a:chOff x="963333" y="388743"/>
              <a:chExt cx="907089" cy="1373570"/>
            </a:xfrm>
          </p:grpSpPr>
          <p:sp>
            <p:nvSpPr>
              <p:cNvPr id="549" name="Google Shape;549;p31"/>
              <p:cNvSpPr/>
              <p:nvPr/>
            </p:nvSpPr>
            <p:spPr>
              <a:xfrm>
                <a:off x="1566223" y="1311123"/>
                <a:ext cx="304199" cy="451191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1549" extrusionOk="0">
                    <a:moveTo>
                      <a:pt x="3894" y="0"/>
                    </a:moveTo>
                    <a:cubicBezTo>
                      <a:pt x="1730" y="0"/>
                      <a:pt x="1" y="1789"/>
                      <a:pt x="1" y="3953"/>
                    </a:cubicBezTo>
                    <a:cubicBezTo>
                      <a:pt x="1" y="6671"/>
                      <a:pt x="3336" y="11548"/>
                      <a:pt x="3894" y="11548"/>
                    </a:cubicBezTo>
                    <a:cubicBezTo>
                      <a:pt x="4448" y="11548"/>
                      <a:pt x="7783" y="6607"/>
                      <a:pt x="7783" y="3953"/>
                    </a:cubicBezTo>
                    <a:cubicBezTo>
                      <a:pt x="7783" y="1789"/>
                      <a:pt x="6054" y="0"/>
                      <a:pt x="3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1641134" y="1390638"/>
                <a:ext cx="152021" cy="15216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895" extrusionOk="0">
                    <a:moveTo>
                      <a:pt x="1977" y="1"/>
                    </a:moveTo>
                    <a:cubicBezTo>
                      <a:pt x="866" y="1"/>
                      <a:pt x="1" y="866"/>
                      <a:pt x="1" y="1918"/>
                    </a:cubicBezTo>
                    <a:cubicBezTo>
                      <a:pt x="1" y="3030"/>
                      <a:pt x="866" y="3895"/>
                      <a:pt x="1977" y="3895"/>
                    </a:cubicBezTo>
                    <a:cubicBezTo>
                      <a:pt x="3025" y="3895"/>
                      <a:pt x="3890" y="3030"/>
                      <a:pt x="3890" y="1918"/>
                    </a:cubicBezTo>
                    <a:cubicBezTo>
                      <a:pt x="3890" y="866"/>
                      <a:pt x="3025" y="1"/>
                      <a:pt x="19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963333" y="388743"/>
                <a:ext cx="193815" cy="285659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22484" extrusionOk="0">
                    <a:moveTo>
                      <a:pt x="7660" y="0"/>
                    </a:moveTo>
                    <a:cubicBezTo>
                      <a:pt x="3460" y="0"/>
                      <a:pt x="1" y="3459"/>
                      <a:pt x="1" y="7659"/>
                    </a:cubicBezTo>
                    <a:cubicBezTo>
                      <a:pt x="1" y="13031"/>
                      <a:pt x="6607" y="22484"/>
                      <a:pt x="7660" y="22484"/>
                    </a:cubicBezTo>
                    <a:cubicBezTo>
                      <a:pt x="8708" y="22484"/>
                      <a:pt x="15255" y="12848"/>
                      <a:pt x="15255" y="7659"/>
                    </a:cubicBezTo>
                    <a:cubicBezTo>
                      <a:pt x="15255" y="3459"/>
                      <a:pt x="11860" y="0"/>
                      <a:pt x="7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1011997" y="438971"/>
                <a:ext cx="96507" cy="96507"/>
              </a:xfrm>
              <a:custGeom>
                <a:avLst/>
                <a:gdLst/>
                <a:ahLst/>
                <a:cxnLst/>
                <a:rect l="l" t="t" r="r" b="b"/>
                <a:pathLst>
                  <a:path w="7596" h="7596" extrusionOk="0">
                    <a:moveTo>
                      <a:pt x="3830" y="0"/>
                    </a:moveTo>
                    <a:cubicBezTo>
                      <a:pt x="1730" y="0"/>
                      <a:pt x="0" y="1666"/>
                      <a:pt x="0" y="3766"/>
                    </a:cubicBezTo>
                    <a:cubicBezTo>
                      <a:pt x="0" y="5866"/>
                      <a:pt x="1730" y="7595"/>
                      <a:pt x="3830" y="7595"/>
                    </a:cubicBezTo>
                    <a:cubicBezTo>
                      <a:pt x="5930" y="7595"/>
                      <a:pt x="7595" y="5866"/>
                      <a:pt x="7595" y="3766"/>
                    </a:cubicBezTo>
                    <a:cubicBezTo>
                      <a:pt x="7595" y="1666"/>
                      <a:pt x="5930" y="0"/>
                      <a:pt x="3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3" name="Google Shape;553;p31"/>
            <p:cNvGrpSpPr/>
            <p:nvPr/>
          </p:nvGrpSpPr>
          <p:grpSpPr>
            <a:xfrm>
              <a:off x="373762" y="3984447"/>
              <a:ext cx="8668093" cy="1066356"/>
              <a:chOff x="373762" y="3984447"/>
              <a:chExt cx="8668093" cy="1066356"/>
            </a:xfrm>
          </p:grpSpPr>
          <p:grpSp>
            <p:nvGrpSpPr>
              <p:cNvPr id="554" name="Google Shape;554;p31"/>
              <p:cNvGrpSpPr/>
              <p:nvPr/>
            </p:nvGrpSpPr>
            <p:grpSpPr>
              <a:xfrm>
                <a:off x="6898423" y="4277122"/>
                <a:ext cx="2143432" cy="773682"/>
                <a:chOff x="2552426" y="2179373"/>
                <a:chExt cx="1988157" cy="717701"/>
              </a:xfrm>
            </p:grpSpPr>
            <p:sp>
              <p:nvSpPr>
                <p:cNvPr id="555" name="Google Shape;555;p31"/>
                <p:cNvSpPr/>
                <p:nvPr/>
              </p:nvSpPr>
              <p:spPr>
                <a:xfrm>
                  <a:off x="3896686" y="2472381"/>
                  <a:ext cx="146571" cy="14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4" h="7281" extrusionOk="0">
                      <a:moveTo>
                        <a:pt x="0" y="1"/>
                      </a:moveTo>
                      <a:lnTo>
                        <a:pt x="0" y="7281"/>
                      </a:lnTo>
                      <a:lnTo>
                        <a:pt x="7563" y="7281"/>
                      </a:lnTo>
                      <a:lnTo>
                        <a:pt x="7563" y="1"/>
                      </a:lnTo>
                      <a:close/>
                    </a:path>
                  </a:pathLst>
                </a:custGeom>
                <a:solidFill>
                  <a:srgbClr val="DADE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1"/>
                <p:cNvSpPr/>
                <p:nvPr/>
              </p:nvSpPr>
              <p:spPr>
                <a:xfrm>
                  <a:off x="3043243" y="2179373"/>
                  <a:ext cx="1000015" cy="70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07" h="36275" extrusionOk="0">
                      <a:moveTo>
                        <a:pt x="1" y="1"/>
                      </a:moveTo>
                      <a:lnTo>
                        <a:pt x="1" y="36274"/>
                      </a:lnTo>
                      <a:lnTo>
                        <a:pt x="51606" y="36274"/>
                      </a:lnTo>
                      <a:lnTo>
                        <a:pt x="5160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1"/>
                <p:cNvSpPr/>
                <p:nvPr/>
              </p:nvSpPr>
              <p:spPr>
                <a:xfrm>
                  <a:off x="3678335" y="2179373"/>
                  <a:ext cx="114211" cy="70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4" h="36275" extrusionOk="0">
                      <a:moveTo>
                        <a:pt x="0" y="1"/>
                      </a:moveTo>
                      <a:lnTo>
                        <a:pt x="0" y="36274"/>
                      </a:lnTo>
                      <a:lnTo>
                        <a:pt x="5893" y="36274"/>
                      </a:lnTo>
                      <a:lnTo>
                        <a:pt x="589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1"/>
                <p:cNvSpPr/>
                <p:nvPr/>
              </p:nvSpPr>
              <p:spPr>
                <a:xfrm>
                  <a:off x="3172850" y="2179374"/>
                  <a:ext cx="192283" cy="139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3" h="12486" extrusionOk="0">
                      <a:moveTo>
                        <a:pt x="1" y="1"/>
                      </a:moveTo>
                      <a:lnTo>
                        <a:pt x="1" y="12486"/>
                      </a:lnTo>
                      <a:lnTo>
                        <a:pt x="9922" y="12486"/>
                      </a:lnTo>
                      <a:lnTo>
                        <a:pt x="992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1"/>
                <p:cNvSpPr/>
                <p:nvPr/>
              </p:nvSpPr>
              <p:spPr>
                <a:xfrm>
                  <a:off x="2552426" y="2613478"/>
                  <a:ext cx="760761" cy="2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60" h="21154" extrusionOk="0">
                      <a:moveTo>
                        <a:pt x="1" y="1"/>
                      </a:moveTo>
                      <a:lnTo>
                        <a:pt x="1" y="21153"/>
                      </a:lnTo>
                      <a:lnTo>
                        <a:pt x="39260" y="21153"/>
                      </a:lnTo>
                      <a:lnTo>
                        <a:pt x="3926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1"/>
                <p:cNvSpPr/>
                <p:nvPr/>
              </p:nvSpPr>
              <p:spPr>
                <a:xfrm>
                  <a:off x="3102201" y="2613466"/>
                  <a:ext cx="86025" cy="283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0" h="21154" extrusionOk="0">
                      <a:moveTo>
                        <a:pt x="1" y="1"/>
                      </a:moveTo>
                      <a:lnTo>
                        <a:pt x="1" y="21153"/>
                      </a:lnTo>
                      <a:lnTo>
                        <a:pt x="4440" y="21153"/>
                      </a:lnTo>
                      <a:lnTo>
                        <a:pt x="444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1"/>
                <p:cNvSpPr/>
                <p:nvPr/>
              </p:nvSpPr>
              <p:spPr>
                <a:xfrm>
                  <a:off x="2688480" y="2613478"/>
                  <a:ext cx="146571" cy="97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4" h="7281" extrusionOk="0">
                      <a:moveTo>
                        <a:pt x="1" y="1"/>
                      </a:moveTo>
                      <a:lnTo>
                        <a:pt x="1" y="7281"/>
                      </a:lnTo>
                      <a:lnTo>
                        <a:pt x="7564" y="7281"/>
                      </a:lnTo>
                      <a:lnTo>
                        <a:pt x="75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1"/>
                <p:cNvSpPr/>
                <p:nvPr/>
              </p:nvSpPr>
              <p:spPr>
                <a:xfrm flipH="1">
                  <a:off x="3490374" y="2179375"/>
                  <a:ext cx="10750" cy="702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0985" extrusionOk="0">
                      <a:moveTo>
                        <a:pt x="1" y="0"/>
                      </a:moveTo>
                      <a:lnTo>
                        <a:pt x="1" y="30984"/>
                      </a:lnTo>
                      <a:lnTo>
                        <a:pt x="385" y="30984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1"/>
                <p:cNvSpPr/>
                <p:nvPr/>
              </p:nvSpPr>
              <p:spPr>
                <a:xfrm flipH="1">
                  <a:off x="2963252" y="2613484"/>
                  <a:ext cx="10750" cy="283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0985" extrusionOk="0">
                      <a:moveTo>
                        <a:pt x="1" y="0"/>
                      </a:moveTo>
                      <a:lnTo>
                        <a:pt x="1" y="30984"/>
                      </a:lnTo>
                      <a:lnTo>
                        <a:pt x="385" y="30984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1"/>
                <p:cNvSpPr/>
                <p:nvPr/>
              </p:nvSpPr>
              <p:spPr>
                <a:xfrm>
                  <a:off x="3947752" y="2354535"/>
                  <a:ext cx="592832" cy="542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2" h="21154" extrusionOk="0">
                      <a:moveTo>
                        <a:pt x="0" y="1"/>
                      </a:moveTo>
                      <a:lnTo>
                        <a:pt x="0" y="21153"/>
                      </a:lnTo>
                      <a:lnTo>
                        <a:pt x="39331" y="21153"/>
                      </a:lnTo>
                      <a:lnTo>
                        <a:pt x="3933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1"/>
                <p:cNvSpPr/>
                <p:nvPr/>
              </p:nvSpPr>
              <p:spPr>
                <a:xfrm>
                  <a:off x="4328181" y="2354542"/>
                  <a:ext cx="87315" cy="542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6" h="21154" extrusionOk="0">
                      <a:moveTo>
                        <a:pt x="0" y="1"/>
                      </a:moveTo>
                      <a:lnTo>
                        <a:pt x="0" y="21153"/>
                      </a:lnTo>
                      <a:lnTo>
                        <a:pt x="4506" y="21153"/>
                      </a:lnTo>
                      <a:lnTo>
                        <a:pt x="450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1"/>
                <p:cNvSpPr/>
                <p:nvPr/>
              </p:nvSpPr>
              <p:spPr>
                <a:xfrm flipH="1">
                  <a:off x="4188410" y="2354537"/>
                  <a:ext cx="10750" cy="5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30985" extrusionOk="0">
                      <a:moveTo>
                        <a:pt x="1" y="0"/>
                      </a:moveTo>
                      <a:lnTo>
                        <a:pt x="1" y="30984"/>
                      </a:lnTo>
                      <a:lnTo>
                        <a:pt x="385" y="30984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" name="Google Shape;567;p31"/>
              <p:cNvGrpSpPr/>
              <p:nvPr/>
            </p:nvGrpSpPr>
            <p:grpSpPr>
              <a:xfrm flipH="1">
                <a:off x="373762" y="3984447"/>
                <a:ext cx="1355393" cy="618870"/>
                <a:chOff x="3386200" y="2265275"/>
                <a:chExt cx="3994675" cy="1824500"/>
              </a:xfrm>
            </p:grpSpPr>
            <p:sp>
              <p:nvSpPr>
                <p:cNvPr id="568" name="Google Shape;568;p31"/>
                <p:cNvSpPr/>
                <p:nvPr/>
              </p:nvSpPr>
              <p:spPr>
                <a:xfrm>
                  <a:off x="5127450" y="3262400"/>
                  <a:ext cx="2157387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83" extrusionOk="0">
                      <a:moveTo>
                        <a:pt x="0" y="0"/>
                      </a:moveTo>
                      <a:lnTo>
                        <a:pt x="0" y="7682"/>
                      </a:lnTo>
                      <a:lnTo>
                        <a:pt x="28485" y="7682"/>
                      </a:lnTo>
                      <a:lnTo>
                        <a:pt x="284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1"/>
                <p:cNvSpPr/>
                <p:nvPr/>
              </p:nvSpPr>
              <p:spPr>
                <a:xfrm>
                  <a:off x="5866850" y="3071875"/>
                  <a:ext cx="712150" cy="1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22" extrusionOk="0">
                      <a:moveTo>
                        <a:pt x="0" y="1"/>
                      </a:moveTo>
                      <a:lnTo>
                        <a:pt x="0" y="7621"/>
                      </a:lnTo>
                      <a:lnTo>
                        <a:pt x="28485" y="7621"/>
                      </a:lnTo>
                      <a:lnTo>
                        <a:pt x="2848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1"/>
                <p:cNvSpPr/>
                <p:nvPr/>
              </p:nvSpPr>
              <p:spPr>
                <a:xfrm>
                  <a:off x="5866850" y="2879825"/>
                  <a:ext cx="7121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83" extrusionOk="0">
                      <a:moveTo>
                        <a:pt x="0" y="1"/>
                      </a:moveTo>
                      <a:lnTo>
                        <a:pt x="0" y="7683"/>
                      </a:lnTo>
                      <a:lnTo>
                        <a:pt x="28485" y="7683"/>
                      </a:lnTo>
                      <a:lnTo>
                        <a:pt x="284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31"/>
                <p:cNvSpPr/>
                <p:nvPr/>
              </p:nvSpPr>
              <p:spPr>
                <a:xfrm>
                  <a:off x="5866850" y="2689450"/>
                  <a:ext cx="712150" cy="1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16" extrusionOk="0">
                      <a:moveTo>
                        <a:pt x="0" y="0"/>
                      </a:moveTo>
                      <a:lnTo>
                        <a:pt x="0" y="7616"/>
                      </a:lnTo>
                      <a:lnTo>
                        <a:pt x="28485" y="7616"/>
                      </a:lnTo>
                      <a:lnTo>
                        <a:pt x="284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31"/>
                <p:cNvSpPr/>
                <p:nvPr/>
              </p:nvSpPr>
              <p:spPr>
                <a:xfrm>
                  <a:off x="5865175" y="2497400"/>
                  <a:ext cx="712275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1" h="7683" extrusionOk="0">
                      <a:moveTo>
                        <a:pt x="1" y="0"/>
                      </a:moveTo>
                      <a:lnTo>
                        <a:pt x="1" y="7682"/>
                      </a:lnTo>
                      <a:lnTo>
                        <a:pt x="28491" y="7682"/>
                      </a:lnTo>
                      <a:lnTo>
                        <a:pt x="284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31"/>
                <p:cNvSpPr/>
                <p:nvPr/>
              </p:nvSpPr>
              <p:spPr>
                <a:xfrm>
                  <a:off x="4442475" y="3262400"/>
                  <a:ext cx="7121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83" extrusionOk="0">
                      <a:moveTo>
                        <a:pt x="0" y="0"/>
                      </a:moveTo>
                      <a:lnTo>
                        <a:pt x="0" y="7682"/>
                      </a:lnTo>
                      <a:lnTo>
                        <a:pt x="28485" y="7682"/>
                      </a:lnTo>
                      <a:lnTo>
                        <a:pt x="284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1"/>
                <p:cNvSpPr/>
                <p:nvPr/>
              </p:nvSpPr>
              <p:spPr>
                <a:xfrm>
                  <a:off x="4442475" y="3071875"/>
                  <a:ext cx="712150" cy="1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22" extrusionOk="0">
                      <a:moveTo>
                        <a:pt x="0" y="1"/>
                      </a:moveTo>
                      <a:lnTo>
                        <a:pt x="0" y="7621"/>
                      </a:lnTo>
                      <a:lnTo>
                        <a:pt x="28485" y="7621"/>
                      </a:lnTo>
                      <a:lnTo>
                        <a:pt x="2848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1"/>
                <p:cNvSpPr/>
                <p:nvPr/>
              </p:nvSpPr>
              <p:spPr>
                <a:xfrm>
                  <a:off x="4442475" y="2879825"/>
                  <a:ext cx="7121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83" extrusionOk="0">
                      <a:moveTo>
                        <a:pt x="0" y="1"/>
                      </a:moveTo>
                      <a:lnTo>
                        <a:pt x="0" y="7683"/>
                      </a:lnTo>
                      <a:lnTo>
                        <a:pt x="28485" y="7683"/>
                      </a:lnTo>
                      <a:lnTo>
                        <a:pt x="284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31"/>
                <p:cNvSpPr/>
                <p:nvPr/>
              </p:nvSpPr>
              <p:spPr>
                <a:xfrm>
                  <a:off x="4442475" y="2689450"/>
                  <a:ext cx="712150" cy="1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6" h="7616" extrusionOk="0">
                      <a:moveTo>
                        <a:pt x="0" y="0"/>
                      </a:moveTo>
                      <a:lnTo>
                        <a:pt x="0" y="7616"/>
                      </a:lnTo>
                      <a:lnTo>
                        <a:pt x="28485" y="7616"/>
                      </a:lnTo>
                      <a:lnTo>
                        <a:pt x="2848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1"/>
                <p:cNvSpPr/>
                <p:nvPr/>
              </p:nvSpPr>
              <p:spPr>
                <a:xfrm>
                  <a:off x="6578975" y="3262400"/>
                  <a:ext cx="71060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7683" extrusionOk="0">
                      <a:moveTo>
                        <a:pt x="0" y="0"/>
                      </a:moveTo>
                      <a:lnTo>
                        <a:pt x="0" y="7682"/>
                      </a:lnTo>
                      <a:lnTo>
                        <a:pt x="28424" y="7682"/>
                      </a:lnTo>
                      <a:lnTo>
                        <a:pt x="2842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1"/>
                <p:cNvSpPr/>
                <p:nvPr/>
              </p:nvSpPr>
              <p:spPr>
                <a:xfrm>
                  <a:off x="6578975" y="3071875"/>
                  <a:ext cx="710600" cy="25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7622" extrusionOk="0">
                      <a:moveTo>
                        <a:pt x="0" y="1"/>
                      </a:moveTo>
                      <a:lnTo>
                        <a:pt x="0" y="7621"/>
                      </a:lnTo>
                      <a:lnTo>
                        <a:pt x="28424" y="7621"/>
                      </a:lnTo>
                      <a:lnTo>
                        <a:pt x="284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1"/>
                <p:cNvSpPr/>
                <p:nvPr/>
              </p:nvSpPr>
              <p:spPr>
                <a:xfrm>
                  <a:off x="6578975" y="2879825"/>
                  <a:ext cx="71060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7683" extrusionOk="0">
                      <a:moveTo>
                        <a:pt x="0" y="1"/>
                      </a:moveTo>
                      <a:lnTo>
                        <a:pt x="0" y="7683"/>
                      </a:lnTo>
                      <a:lnTo>
                        <a:pt x="28424" y="7683"/>
                      </a:lnTo>
                      <a:lnTo>
                        <a:pt x="2842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1"/>
                <p:cNvSpPr/>
                <p:nvPr/>
              </p:nvSpPr>
              <p:spPr>
                <a:xfrm>
                  <a:off x="6578975" y="2689450"/>
                  <a:ext cx="710600" cy="1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7616" extrusionOk="0">
                      <a:moveTo>
                        <a:pt x="0" y="0"/>
                      </a:moveTo>
                      <a:lnTo>
                        <a:pt x="0" y="7616"/>
                      </a:lnTo>
                      <a:lnTo>
                        <a:pt x="28424" y="7616"/>
                      </a:lnTo>
                      <a:lnTo>
                        <a:pt x="2842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1"/>
                <p:cNvSpPr/>
                <p:nvPr/>
              </p:nvSpPr>
              <p:spPr>
                <a:xfrm>
                  <a:off x="3925475" y="2753450"/>
                  <a:ext cx="68900" cy="54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" h="21639" extrusionOk="0">
                      <a:moveTo>
                        <a:pt x="0" y="1"/>
                      </a:moveTo>
                      <a:lnTo>
                        <a:pt x="0" y="21638"/>
                      </a:lnTo>
                      <a:lnTo>
                        <a:pt x="2756" y="21638"/>
                      </a:lnTo>
                      <a:lnTo>
                        <a:pt x="275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1"/>
                <p:cNvSpPr/>
                <p:nvPr/>
              </p:nvSpPr>
              <p:spPr>
                <a:xfrm>
                  <a:off x="3875925" y="2687775"/>
                  <a:ext cx="168000" cy="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0" h="2628" extrusionOk="0">
                      <a:moveTo>
                        <a:pt x="0" y="1"/>
                      </a:moveTo>
                      <a:lnTo>
                        <a:pt x="1982" y="2628"/>
                      </a:lnTo>
                      <a:lnTo>
                        <a:pt x="4738" y="2628"/>
                      </a:lnTo>
                      <a:lnTo>
                        <a:pt x="672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1"/>
                <p:cNvSpPr/>
                <p:nvPr/>
              </p:nvSpPr>
              <p:spPr>
                <a:xfrm>
                  <a:off x="3879125" y="3140750"/>
                  <a:ext cx="163275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1" h="2880" extrusionOk="0">
                      <a:moveTo>
                        <a:pt x="1" y="1"/>
                      </a:moveTo>
                      <a:lnTo>
                        <a:pt x="1" y="2879"/>
                      </a:lnTo>
                      <a:lnTo>
                        <a:pt x="6530" y="2879"/>
                      </a:lnTo>
                      <a:lnTo>
                        <a:pt x="653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1"/>
                <p:cNvSpPr/>
                <p:nvPr/>
              </p:nvSpPr>
              <p:spPr>
                <a:xfrm>
                  <a:off x="3605400" y="3212725"/>
                  <a:ext cx="726600" cy="16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64" h="6469" extrusionOk="0">
                      <a:moveTo>
                        <a:pt x="0" y="0"/>
                      </a:moveTo>
                      <a:lnTo>
                        <a:pt x="0" y="6468"/>
                      </a:lnTo>
                      <a:lnTo>
                        <a:pt x="29064" y="6468"/>
                      </a:lnTo>
                      <a:lnTo>
                        <a:pt x="2906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1"/>
                <p:cNvSpPr/>
                <p:nvPr/>
              </p:nvSpPr>
              <p:spPr>
                <a:xfrm>
                  <a:off x="3386200" y="3334350"/>
                  <a:ext cx="3994675" cy="7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87" h="30217" extrusionOk="0">
                      <a:moveTo>
                        <a:pt x="0" y="0"/>
                      </a:moveTo>
                      <a:lnTo>
                        <a:pt x="4543" y="4097"/>
                      </a:lnTo>
                      <a:lnTo>
                        <a:pt x="18627" y="16839"/>
                      </a:lnTo>
                      <a:lnTo>
                        <a:pt x="23815" y="21510"/>
                      </a:lnTo>
                      <a:lnTo>
                        <a:pt x="23815" y="30216"/>
                      </a:lnTo>
                      <a:lnTo>
                        <a:pt x="140771" y="30216"/>
                      </a:lnTo>
                      <a:lnTo>
                        <a:pt x="140771" y="26570"/>
                      </a:lnTo>
                      <a:cubicBezTo>
                        <a:pt x="153958" y="21382"/>
                        <a:pt x="158311" y="9669"/>
                        <a:pt x="159658" y="3652"/>
                      </a:cubicBezTo>
                      <a:cubicBezTo>
                        <a:pt x="159719" y="3524"/>
                        <a:pt x="159719" y="3329"/>
                        <a:pt x="159786" y="3201"/>
                      </a:cubicBezTo>
                      <a:lnTo>
                        <a:pt x="57805" y="3201"/>
                      </a:lnTo>
                      <a:lnTo>
                        <a:pt x="5633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1"/>
                <p:cNvSpPr/>
                <p:nvPr/>
              </p:nvSpPr>
              <p:spPr>
                <a:xfrm>
                  <a:off x="5572375" y="2265275"/>
                  <a:ext cx="121650" cy="2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6" h="8835" extrusionOk="0">
                      <a:moveTo>
                        <a:pt x="0" y="0"/>
                      </a:moveTo>
                      <a:lnTo>
                        <a:pt x="0" y="8835"/>
                      </a:lnTo>
                      <a:lnTo>
                        <a:pt x="4865" y="8835"/>
                      </a:lnTo>
                      <a:lnTo>
                        <a:pt x="48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1"/>
                <p:cNvSpPr/>
                <p:nvPr/>
              </p:nvSpPr>
              <p:spPr>
                <a:xfrm>
                  <a:off x="5433075" y="2422100"/>
                  <a:ext cx="400125" cy="3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5" h="12165" extrusionOk="0">
                      <a:moveTo>
                        <a:pt x="0" y="1"/>
                      </a:moveTo>
                      <a:lnTo>
                        <a:pt x="0" y="12164"/>
                      </a:lnTo>
                      <a:lnTo>
                        <a:pt x="16004" y="12164"/>
                      </a:lnTo>
                      <a:lnTo>
                        <a:pt x="1600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1"/>
                <p:cNvSpPr/>
                <p:nvPr/>
              </p:nvSpPr>
              <p:spPr>
                <a:xfrm>
                  <a:off x="5282625" y="2713375"/>
                  <a:ext cx="550575" cy="670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3" h="29772" extrusionOk="0">
                      <a:moveTo>
                        <a:pt x="1" y="1"/>
                      </a:moveTo>
                      <a:lnTo>
                        <a:pt x="1" y="29771"/>
                      </a:lnTo>
                      <a:lnTo>
                        <a:pt x="22022" y="29771"/>
                      </a:lnTo>
                      <a:lnTo>
                        <a:pt x="2202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1"/>
                <p:cNvSpPr/>
                <p:nvPr/>
              </p:nvSpPr>
              <p:spPr>
                <a:xfrm>
                  <a:off x="5433075" y="2699050"/>
                  <a:ext cx="400125" cy="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5" h="446" extrusionOk="0">
                      <a:moveTo>
                        <a:pt x="0" y="0"/>
                      </a:moveTo>
                      <a:lnTo>
                        <a:pt x="0" y="446"/>
                      </a:lnTo>
                      <a:lnTo>
                        <a:pt x="16004" y="446"/>
                      </a:lnTo>
                      <a:lnTo>
                        <a:pt x="1600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1"/>
                <p:cNvSpPr/>
                <p:nvPr/>
              </p:nvSpPr>
              <p:spPr>
                <a:xfrm>
                  <a:off x="5572375" y="2409300"/>
                  <a:ext cx="121650" cy="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6" h="513" extrusionOk="0">
                      <a:moveTo>
                        <a:pt x="0" y="1"/>
                      </a:moveTo>
                      <a:lnTo>
                        <a:pt x="0" y="513"/>
                      </a:lnTo>
                      <a:lnTo>
                        <a:pt x="4865" y="513"/>
                      </a:lnTo>
                      <a:lnTo>
                        <a:pt x="486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1"/>
                <p:cNvSpPr/>
                <p:nvPr/>
              </p:nvSpPr>
              <p:spPr>
                <a:xfrm>
                  <a:off x="5519500" y="2500600"/>
                  <a:ext cx="78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4738" extrusionOk="0">
                      <a:moveTo>
                        <a:pt x="0" y="0"/>
                      </a:moveTo>
                      <a:lnTo>
                        <a:pt x="0" y="4738"/>
                      </a:lnTo>
                      <a:lnTo>
                        <a:pt x="3139" y="4738"/>
                      </a:lnTo>
                      <a:lnTo>
                        <a:pt x="313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1"/>
                <p:cNvSpPr/>
                <p:nvPr/>
              </p:nvSpPr>
              <p:spPr>
                <a:xfrm>
                  <a:off x="5669925" y="2500600"/>
                  <a:ext cx="768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4738" extrusionOk="0">
                      <a:moveTo>
                        <a:pt x="1" y="0"/>
                      </a:moveTo>
                      <a:lnTo>
                        <a:pt x="1" y="4738"/>
                      </a:lnTo>
                      <a:lnTo>
                        <a:pt x="3073" y="4738"/>
                      </a:lnTo>
                      <a:lnTo>
                        <a:pt x="307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1"/>
                <p:cNvSpPr/>
                <p:nvPr/>
              </p:nvSpPr>
              <p:spPr>
                <a:xfrm>
                  <a:off x="5519500" y="2783800"/>
                  <a:ext cx="7850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" h="4738" extrusionOk="0">
                      <a:moveTo>
                        <a:pt x="0" y="1"/>
                      </a:moveTo>
                      <a:lnTo>
                        <a:pt x="0" y="4738"/>
                      </a:lnTo>
                      <a:lnTo>
                        <a:pt x="3139" y="4738"/>
                      </a:lnTo>
                      <a:lnTo>
                        <a:pt x="313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1"/>
                <p:cNvSpPr/>
                <p:nvPr/>
              </p:nvSpPr>
              <p:spPr>
                <a:xfrm>
                  <a:off x="5669925" y="2783800"/>
                  <a:ext cx="76850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4738" extrusionOk="0">
                      <a:moveTo>
                        <a:pt x="1" y="1"/>
                      </a:moveTo>
                      <a:lnTo>
                        <a:pt x="1" y="4738"/>
                      </a:lnTo>
                      <a:lnTo>
                        <a:pt x="3073" y="4738"/>
                      </a:lnTo>
                      <a:lnTo>
                        <a:pt x="3073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1"/>
                <p:cNvSpPr/>
                <p:nvPr/>
              </p:nvSpPr>
              <p:spPr>
                <a:xfrm>
                  <a:off x="5370725" y="2783800"/>
                  <a:ext cx="783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5" h="4738" extrusionOk="0">
                      <a:moveTo>
                        <a:pt x="0" y="1"/>
                      </a:moveTo>
                      <a:lnTo>
                        <a:pt x="0" y="4738"/>
                      </a:lnTo>
                      <a:lnTo>
                        <a:pt x="3134" y="4738"/>
                      </a:lnTo>
                      <a:lnTo>
                        <a:pt x="313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1"/>
                <p:cNvSpPr/>
                <p:nvPr/>
              </p:nvSpPr>
              <p:spPr>
                <a:xfrm>
                  <a:off x="5154600" y="3071875"/>
                  <a:ext cx="710600" cy="1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7622" extrusionOk="0">
                      <a:moveTo>
                        <a:pt x="0" y="1"/>
                      </a:moveTo>
                      <a:lnTo>
                        <a:pt x="0" y="7621"/>
                      </a:lnTo>
                      <a:lnTo>
                        <a:pt x="28424" y="7621"/>
                      </a:lnTo>
                      <a:lnTo>
                        <a:pt x="284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1"/>
                <p:cNvSpPr/>
                <p:nvPr/>
              </p:nvSpPr>
              <p:spPr>
                <a:xfrm>
                  <a:off x="5154600" y="2879825"/>
                  <a:ext cx="71060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7683" extrusionOk="0">
                      <a:moveTo>
                        <a:pt x="0" y="1"/>
                      </a:moveTo>
                      <a:lnTo>
                        <a:pt x="0" y="7683"/>
                      </a:lnTo>
                      <a:lnTo>
                        <a:pt x="28424" y="7683"/>
                      </a:lnTo>
                      <a:lnTo>
                        <a:pt x="2842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1"/>
                <p:cNvSpPr/>
                <p:nvPr/>
              </p:nvSpPr>
              <p:spPr>
                <a:xfrm>
                  <a:off x="3744700" y="3652900"/>
                  <a:ext cx="404850" cy="1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4" h="4287" extrusionOk="0">
                      <a:moveTo>
                        <a:pt x="0" y="0"/>
                      </a:moveTo>
                      <a:lnTo>
                        <a:pt x="0" y="446"/>
                      </a:lnTo>
                      <a:lnTo>
                        <a:pt x="15364" y="446"/>
                      </a:lnTo>
                      <a:lnTo>
                        <a:pt x="13121" y="3841"/>
                      </a:lnTo>
                      <a:lnTo>
                        <a:pt x="4287" y="3841"/>
                      </a:lnTo>
                      <a:lnTo>
                        <a:pt x="4287" y="4287"/>
                      </a:lnTo>
                      <a:lnTo>
                        <a:pt x="13377" y="4287"/>
                      </a:lnTo>
                      <a:lnTo>
                        <a:pt x="1619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1"/>
                <p:cNvSpPr/>
                <p:nvPr/>
              </p:nvSpPr>
              <p:spPr>
                <a:xfrm>
                  <a:off x="3621400" y="3540875"/>
                  <a:ext cx="601775" cy="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1" h="3713" extrusionOk="0">
                      <a:moveTo>
                        <a:pt x="0" y="0"/>
                      </a:moveTo>
                      <a:lnTo>
                        <a:pt x="0" y="446"/>
                      </a:lnTo>
                      <a:lnTo>
                        <a:pt x="23241" y="446"/>
                      </a:lnTo>
                      <a:lnTo>
                        <a:pt x="21382" y="3262"/>
                      </a:lnTo>
                      <a:lnTo>
                        <a:pt x="3585" y="3262"/>
                      </a:lnTo>
                      <a:lnTo>
                        <a:pt x="3585" y="3713"/>
                      </a:lnTo>
                      <a:lnTo>
                        <a:pt x="21638" y="3713"/>
                      </a:lnTo>
                      <a:lnTo>
                        <a:pt x="2407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1"/>
                <p:cNvSpPr/>
                <p:nvPr/>
              </p:nvSpPr>
              <p:spPr>
                <a:xfrm>
                  <a:off x="3499775" y="3432025"/>
                  <a:ext cx="795475" cy="8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9" h="3586" extrusionOk="0">
                      <a:moveTo>
                        <a:pt x="0" y="1"/>
                      </a:moveTo>
                      <a:lnTo>
                        <a:pt x="0" y="446"/>
                      </a:lnTo>
                      <a:lnTo>
                        <a:pt x="30923" y="446"/>
                      </a:lnTo>
                      <a:lnTo>
                        <a:pt x="29192" y="3135"/>
                      </a:lnTo>
                      <a:lnTo>
                        <a:pt x="3523" y="3135"/>
                      </a:lnTo>
                      <a:lnTo>
                        <a:pt x="3523" y="3586"/>
                      </a:lnTo>
                      <a:lnTo>
                        <a:pt x="29448" y="3586"/>
                      </a:lnTo>
                      <a:lnTo>
                        <a:pt x="3181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1"/>
                <p:cNvSpPr/>
                <p:nvPr/>
              </p:nvSpPr>
              <p:spPr>
                <a:xfrm>
                  <a:off x="3981550" y="3998575"/>
                  <a:ext cx="2923925" cy="9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57" h="3648" extrusionOk="0">
                      <a:moveTo>
                        <a:pt x="1" y="1"/>
                      </a:moveTo>
                      <a:lnTo>
                        <a:pt x="1" y="3647"/>
                      </a:lnTo>
                      <a:lnTo>
                        <a:pt x="116957" y="3647"/>
                      </a:lnTo>
                      <a:lnTo>
                        <a:pt x="11695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2"/>
          <p:cNvGrpSpPr/>
          <p:nvPr/>
        </p:nvGrpSpPr>
        <p:grpSpPr>
          <a:xfrm>
            <a:off x="1427745" y="148411"/>
            <a:ext cx="7388756" cy="280176"/>
            <a:chOff x="1427745" y="148411"/>
            <a:chExt cx="7388756" cy="280176"/>
          </a:xfrm>
        </p:grpSpPr>
        <p:sp>
          <p:nvSpPr>
            <p:cNvPr id="604" name="Google Shape;604;p32"/>
            <p:cNvSpPr/>
            <p:nvPr/>
          </p:nvSpPr>
          <p:spPr>
            <a:xfrm flipH="1">
              <a:off x="7553903" y="148411"/>
              <a:ext cx="1262598" cy="280163"/>
            </a:xfrm>
            <a:custGeom>
              <a:avLst/>
              <a:gdLst/>
              <a:ahLst/>
              <a:cxnLst/>
              <a:rect l="l" t="t" r="r" b="b"/>
              <a:pathLst>
                <a:path w="35826" h="7949" extrusionOk="0">
                  <a:moveTo>
                    <a:pt x="20104" y="1"/>
                  </a:moveTo>
                  <a:cubicBezTo>
                    <a:pt x="18294" y="1"/>
                    <a:pt x="16624" y="941"/>
                    <a:pt x="15689" y="2701"/>
                  </a:cubicBezTo>
                  <a:cubicBezTo>
                    <a:pt x="14697" y="2459"/>
                    <a:pt x="13823" y="2354"/>
                    <a:pt x="13054" y="2354"/>
                  </a:cubicBezTo>
                  <a:cubicBezTo>
                    <a:pt x="8123" y="2354"/>
                    <a:pt x="7476" y="6654"/>
                    <a:pt x="7476" y="6654"/>
                  </a:cubicBezTo>
                  <a:cubicBezTo>
                    <a:pt x="7476" y="6654"/>
                    <a:pt x="6090" y="5961"/>
                    <a:pt x="4338" y="5961"/>
                  </a:cubicBezTo>
                  <a:cubicBezTo>
                    <a:pt x="2953" y="5961"/>
                    <a:pt x="1338" y="6395"/>
                    <a:pt x="0" y="7949"/>
                  </a:cubicBezTo>
                  <a:lnTo>
                    <a:pt x="35826" y="7949"/>
                  </a:lnTo>
                  <a:cubicBezTo>
                    <a:pt x="33918" y="5219"/>
                    <a:pt x="31495" y="3919"/>
                    <a:pt x="29194" y="3919"/>
                  </a:cubicBezTo>
                  <a:cubicBezTo>
                    <a:pt x="28217" y="3919"/>
                    <a:pt x="27262" y="4153"/>
                    <a:pt x="26378" y="4613"/>
                  </a:cubicBezTo>
                  <a:cubicBezTo>
                    <a:pt x="24834" y="1460"/>
                    <a:pt x="22360" y="1"/>
                    <a:pt x="20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427745" y="290996"/>
              <a:ext cx="775552" cy="137591"/>
            </a:xfrm>
            <a:custGeom>
              <a:avLst/>
              <a:gdLst/>
              <a:ahLst/>
              <a:cxnLst/>
              <a:rect l="l" t="t" r="r" b="b"/>
              <a:pathLst>
                <a:path w="27366" h="4855" extrusionOk="0">
                  <a:moveTo>
                    <a:pt x="17971" y="0"/>
                  </a:moveTo>
                  <a:cubicBezTo>
                    <a:pt x="15346" y="0"/>
                    <a:pt x="13066" y="1062"/>
                    <a:pt x="11306" y="2196"/>
                  </a:cubicBezTo>
                  <a:cubicBezTo>
                    <a:pt x="10351" y="1287"/>
                    <a:pt x="9173" y="848"/>
                    <a:pt x="7858" y="848"/>
                  </a:cubicBezTo>
                  <a:cubicBezTo>
                    <a:pt x="5513" y="848"/>
                    <a:pt x="2732" y="2243"/>
                    <a:pt x="0" y="4854"/>
                  </a:cubicBezTo>
                  <a:lnTo>
                    <a:pt x="27366" y="4854"/>
                  </a:lnTo>
                  <a:cubicBezTo>
                    <a:pt x="23982" y="1215"/>
                    <a:pt x="20779" y="0"/>
                    <a:pt x="17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32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607" name="Google Shape;607;p32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32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9" name="Google Shape;609;p32"/>
          <p:cNvGrpSpPr/>
          <p:nvPr/>
        </p:nvGrpSpPr>
        <p:grpSpPr>
          <a:xfrm>
            <a:off x="95248" y="3024862"/>
            <a:ext cx="9048140" cy="1698001"/>
            <a:chOff x="95248" y="3024862"/>
            <a:chExt cx="9048140" cy="1698001"/>
          </a:xfrm>
        </p:grpSpPr>
        <p:grpSp>
          <p:nvGrpSpPr>
            <p:cNvPr id="610" name="Google Shape;610;p32"/>
            <p:cNvGrpSpPr/>
            <p:nvPr/>
          </p:nvGrpSpPr>
          <p:grpSpPr>
            <a:xfrm>
              <a:off x="7880814" y="3024862"/>
              <a:ext cx="1262574" cy="1579072"/>
              <a:chOff x="7376150" y="2392999"/>
              <a:chExt cx="1767816" cy="2210967"/>
            </a:xfrm>
          </p:grpSpPr>
          <p:sp>
            <p:nvSpPr>
              <p:cNvPr id="611" name="Google Shape;611;p32"/>
              <p:cNvSpPr/>
              <p:nvPr/>
            </p:nvSpPr>
            <p:spPr>
              <a:xfrm>
                <a:off x="7376150" y="2754032"/>
                <a:ext cx="1174016" cy="1488842"/>
              </a:xfrm>
              <a:custGeom>
                <a:avLst/>
                <a:gdLst/>
                <a:ahLst/>
                <a:cxnLst/>
                <a:rect l="l" t="t" r="r" b="b"/>
                <a:pathLst>
                  <a:path w="58569" h="74275" extrusionOk="0">
                    <a:moveTo>
                      <a:pt x="44130" y="1"/>
                    </a:moveTo>
                    <a:cubicBezTo>
                      <a:pt x="40856" y="1"/>
                      <a:pt x="37730" y="1269"/>
                      <a:pt x="35277" y="3502"/>
                    </a:cubicBezTo>
                    <a:lnTo>
                      <a:pt x="1" y="36170"/>
                    </a:lnTo>
                    <a:lnTo>
                      <a:pt x="1" y="74274"/>
                    </a:lnTo>
                    <a:lnTo>
                      <a:pt x="58568" y="74274"/>
                    </a:lnTo>
                    <a:lnTo>
                      <a:pt x="585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7656635" y="2867414"/>
                <a:ext cx="769788" cy="537086"/>
              </a:xfrm>
              <a:custGeom>
                <a:avLst/>
                <a:gdLst/>
                <a:ahLst/>
                <a:cxnLst/>
                <a:rect l="l" t="t" r="r" b="b"/>
                <a:pathLst>
                  <a:path w="38403" h="26794" extrusionOk="0">
                    <a:moveTo>
                      <a:pt x="38402" y="1"/>
                    </a:moveTo>
                    <a:lnTo>
                      <a:pt x="27834" y="150"/>
                    </a:lnTo>
                    <a:lnTo>
                      <a:pt x="0" y="26793"/>
                    </a:lnTo>
                    <a:lnTo>
                      <a:pt x="38402" y="26793"/>
                    </a:lnTo>
                    <a:lnTo>
                      <a:pt x="38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8545802" y="2392999"/>
                <a:ext cx="598163" cy="184843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92214" extrusionOk="0">
                    <a:moveTo>
                      <a:pt x="0" y="1"/>
                    </a:moveTo>
                    <a:lnTo>
                      <a:pt x="0" y="92213"/>
                    </a:lnTo>
                    <a:lnTo>
                      <a:pt x="29841" y="92213"/>
                    </a:lnTo>
                    <a:lnTo>
                      <a:pt x="2984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7710339" y="4063914"/>
                <a:ext cx="541476" cy="540052"/>
              </a:xfrm>
              <a:custGeom>
                <a:avLst/>
                <a:gdLst/>
                <a:ahLst/>
                <a:cxnLst/>
                <a:rect l="l" t="t" r="r" b="b"/>
                <a:pathLst>
                  <a:path w="27013" h="26942" extrusionOk="0">
                    <a:moveTo>
                      <a:pt x="13468" y="1"/>
                    </a:moveTo>
                    <a:cubicBezTo>
                      <a:pt x="6026" y="1"/>
                      <a:pt x="1" y="6032"/>
                      <a:pt x="1" y="13474"/>
                    </a:cubicBezTo>
                    <a:cubicBezTo>
                      <a:pt x="1" y="20916"/>
                      <a:pt x="6026" y="26942"/>
                      <a:pt x="13468" y="26942"/>
                    </a:cubicBezTo>
                    <a:cubicBezTo>
                      <a:pt x="20988" y="26942"/>
                      <a:pt x="27013" y="20916"/>
                      <a:pt x="27013" y="13474"/>
                    </a:cubicBezTo>
                    <a:cubicBezTo>
                      <a:pt x="27013" y="6032"/>
                      <a:pt x="20988" y="1"/>
                      <a:pt x="13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7819190" y="4171341"/>
                <a:ext cx="323807" cy="323787"/>
              </a:xfrm>
              <a:custGeom>
                <a:avLst/>
                <a:gdLst/>
                <a:ahLst/>
                <a:cxnLst/>
                <a:rect l="l" t="t" r="r" b="b"/>
                <a:pathLst>
                  <a:path w="16154" h="16153" extrusionOk="0">
                    <a:moveTo>
                      <a:pt x="8038" y="0"/>
                    </a:moveTo>
                    <a:cubicBezTo>
                      <a:pt x="3650" y="0"/>
                      <a:pt x="0" y="3650"/>
                      <a:pt x="0" y="8115"/>
                    </a:cubicBezTo>
                    <a:cubicBezTo>
                      <a:pt x="0" y="12581"/>
                      <a:pt x="3650" y="16153"/>
                      <a:pt x="8038" y="16153"/>
                    </a:cubicBezTo>
                    <a:cubicBezTo>
                      <a:pt x="12503" y="16153"/>
                      <a:pt x="16153" y="12581"/>
                      <a:pt x="16153" y="8115"/>
                    </a:cubicBezTo>
                    <a:cubicBezTo>
                      <a:pt x="16153" y="3650"/>
                      <a:pt x="12503" y="0"/>
                      <a:pt x="80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8547226" y="2392999"/>
                <a:ext cx="596740" cy="86554"/>
              </a:xfrm>
              <a:custGeom>
                <a:avLst/>
                <a:gdLst/>
                <a:ahLst/>
                <a:cxnLst/>
                <a:rect l="l" t="t" r="r" b="b"/>
                <a:pathLst>
                  <a:path w="29770" h="4318" extrusionOk="0">
                    <a:moveTo>
                      <a:pt x="1" y="1"/>
                    </a:moveTo>
                    <a:lnTo>
                      <a:pt x="1" y="4317"/>
                    </a:lnTo>
                    <a:lnTo>
                      <a:pt x="29770" y="4317"/>
                    </a:lnTo>
                    <a:lnTo>
                      <a:pt x="29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8262330" y="3532809"/>
                <a:ext cx="161142" cy="20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" fill="none" extrusionOk="0">
                    <a:moveTo>
                      <a:pt x="1" y="0"/>
                    </a:moveTo>
                    <a:lnTo>
                      <a:pt x="8039" y="0"/>
                    </a:lnTo>
                  </a:path>
                </a:pathLst>
              </a:custGeom>
              <a:solidFill>
                <a:schemeClr val="dk1"/>
              </a:solidFill>
              <a:ln w="13100" cap="flat" cmpd="sng">
                <a:solidFill>
                  <a:schemeClr val="dk1"/>
                </a:solidFill>
                <a:prstDash val="solid"/>
                <a:miter lim="595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32"/>
            <p:cNvGrpSpPr/>
            <p:nvPr/>
          </p:nvGrpSpPr>
          <p:grpSpPr>
            <a:xfrm>
              <a:off x="95248" y="4271673"/>
              <a:ext cx="304199" cy="451191"/>
              <a:chOff x="1566223" y="1311123"/>
              <a:chExt cx="304199" cy="451191"/>
            </a:xfrm>
          </p:grpSpPr>
          <p:sp>
            <p:nvSpPr>
              <p:cNvPr id="619" name="Google Shape;619;p32"/>
              <p:cNvSpPr/>
              <p:nvPr/>
            </p:nvSpPr>
            <p:spPr>
              <a:xfrm>
                <a:off x="1566223" y="1311123"/>
                <a:ext cx="304199" cy="451191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11549" extrusionOk="0">
                    <a:moveTo>
                      <a:pt x="3894" y="0"/>
                    </a:moveTo>
                    <a:cubicBezTo>
                      <a:pt x="1730" y="0"/>
                      <a:pt x="1" y="1789"/>
                      <a:pt x="1" y="3953"/>
                    </a:cubicBezTo>
                    <a:cubicBezTo>
                      <a:pt x="1" y="6671"/>
                      <a:pt x="3336" y="11548"/>
                      <a:pt x="3894" y="11548"/>
                    </a:cubicBezTo>
                    <a:cubicBezTo>
                      <a:pt x="4448" y="11548"/>
                      <a:pt x="7783" y="6607"/>
                      <a:pt x="7783" y="3953"/>
                    </a:cubicBezTo>
                    <a:cubicBezTo>
                      <a:pt x="7783" y="1789"/>
                      <a:pt x="6054" y="0"/>
                      <a:pt x="3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2"/>
              <p:cNvSpPr/>
              <p:nvPr/>
            </p:nvSpPr>
            <p:spPr>
              <a:xfrm>
                <a:off x="1641134" y="1390638"/>
                <a:ext cx="152021" cy="15216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895" extrusionOk="0">
                    <a:moveTo>
                      <a:pt x="1977" y="1"/>
                    </a:moveTo>
                    <a:cubicBezTo>
                      <a:pt x="866" y="1"/>
                      <a:pt x="1" y="866"/>
                      <a:pt x="1" y="1918"/>
                    </a:cubicBezTo>
                    <a:cubicBezTo>
                      <a:pt x="1" y="3030"/>
                      <a:pt x="866" y="3895"/>
                      <a:pt x="1977" y="3895"/>
                    </a:cubicBezTo>
                    <a:cubicBezTo>
                      <a:pt x="3025" y="3895"/>
                      <a:pt x="3890" y="3030"/>
                      <a:pt x="3890" y="1918"/>
                    </a:cubicBezTo>
                    <a:cubicBezTo>
                      <a:pt x="3890" y="866"/>
                      <a:pt x="3025" y="1"/>
                      <a:pt x="19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6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86" name="Google Shape;86;p6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" name="Google Shape;88;p6"/>
          <p:cNvSpPr/>
          <p:nvPr/>
        </p:nvSpPr>
        <p:spPr>
          <a:xfrm>
            <a:off x="7900598" y="219325"/>
            <a:ext cx="846157" cy="164402"/>
          </a:xfrm>
          <a:custGeom>
            <a:avLst/>
            <a:gdLst/>
            <a:ahLst/>
            <a:cxnLst/>
            <a:rect l="l" t="t" r="r" b="b"/>
            <a:pathLst>
              <a:path w="27366" h="4855" extrusionOk="0">
                <a:moveTo>
                  <a:pt x="17971" y="0"/>
                </a:moveTo>
                <a:cubicBezTo>
                  <a:pt x="15346" y="0"/>
                  <a:pt x="13066" y="1062"/>
                  <a:pt x="11306" y="2196"/>
                </a:cubicBezTo>
                <a:cubicBezTo>
                  <a:pt x="10351" y="1287"/>
                  <a:pt x="9173" y="848"/>
                  <a:pt x="7858" y="848"/>
                </a:cubicBezTo>
                <a:cubicBezTo>
                  <a:pt x="5513" y="848"/>
                  <a:pt x="2732" y="2243"/>
                  <a:pt x="0" y="4854"/>
                </a:cubicBezTo>
                <a:lnTo>
                  <a:pt x="27366" y="4854"/>
                </a:lnTo>
                <a:cubicBezTo>
                  <a:pt x="23982" y="1215"/>
                  <a:pt x="20779" y="0"/>
                  <a:pt x="1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6"/>
          <p:cNvGrpSpPr/>
          <p:nvPr/>
        </p:nvGrpSpPr>
        <p:grpSpPr>
          <a:xfrm>
            <a:off x="7953127" y="4658891"/>
            <a:ext cx="1587831" cy="406804"/>
            <a:chOff x="6924864" y="1973275"/>
            <a:chExt cx="1994762" cy="511060"/>
          </a:xfrm>
        </p:grpSpPr>
        <p:sp>
          <p:nvSpPr>
            <p:cNvPr id="90" name="Google Shape;90;p6"/>
            <p:cNvSpPr/>
            <p:nvPr/>
          </p:nvSpPr>
          <p:spPr>
            <a:xfrm>
              <a:off x="6933633" y="2066331"/>
              <a:ext cx="618200" cy="418003"/>
            </a:xfrm>
            <a:custGeom>
              <a:avLst/>
              <a:gdLst/>
              <a:ahLst/>
              <a:cxnLst/>
              <a:rect l="l" t="t" r="r" b="b"/>
              <a:pathLst>
                <a:path w="34897" h="23596" extrusionOk="0">
                  <a:moveTo>
                    <a:pt x="30944" y="0"/>
                  </a:moveTo>
                  <a:lnTo>
                    <a:pt x="0" y="7595"/>
                  </a:lnTo>
                  <a:lnTo>
                    <a:pt x="3953" y="23596"/>
                  </a:lnTo>
                  <a:lnTo>
                    <a:pt x="34897" y="15996"/>
                  </a:lnTo>
                  <a:lnTo>
                    <a:pt x="30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956556" y="2087076"/>
              <a:ext cx="571202" cy="374247"/>
            </a:xfrm>
            <a:custGeom>
              <a:avLst/>
              <a:gdLst/>
              <a:ahLst/>
              <a:cxnLst/>
              <a:rect l="l" t="t" r="r" b="b"/>
              <a:pathLst>
                <a:path w="32244" h="21126" extrusionOk="0">
                  <a:moveTo>
                    <a:pt x="28785" y="0"/>
                  </a:moveTo>
                  <a:lnTo>
                    <a:pt x="1" y="7042"/>
                  </a:lnTo>
                  <a:lnTo>
                    <a:pt x="3400" y="21125"/>
                  </a:lnTo>
                  <a:lnTo>
                    <a:pt x="32244" y="14083"/>
                  </a:lnTo>
                  <a:lnTo>
                    <a:pt x="28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7376738" y="2066331"/>
              <a:ext cx="130276" cy="106591"/>
            </a:xfrm>
            <a:custGeom>
              <a:avLst/>
              <a:gdLst/>
              <a:ahLst/>
              <a:cxnLst/>
              <a:rect l="l" t="t" r="r" b="b"/>
              <a:pathLst>
                <a:path w="7354" h="6017" extrusionOk="0">
                  <a:moveTo>
                    <a:pt x="5931" y="0"/>
                  </a:moveTo>
                  <a:lnTo>
                    <a:pt x="1" y="1483"/>
                  </a:lnTo>
                  <a:cubicBezTo>
                    <a:pt x="1" y="1483"/>
                    <a:pt x="1" y="6016"/>
                    <a:pt x="4844" y="6016"/>
                  </a:cubicBezTo>
                  <a:cubicBezTo>
                    <a:pt x="5567" y="6016"/>
                    <a:pt x="6398" y="5915"/>
                    <a:pt x="7354" y="5683"/>
                  </a:cubicBezTo>
                  <a:lnTo>
                    <a:pt x="5931" y="0"/>
                  </a:lnTo>
                  <a:close/>
                </a:path>
              </a:pathLst>
            </a:custGeom>
            <a:solidFill>
              <a:srgbClr val="008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6933633" y="2175757"/>
              <a:ext cx="155396" cy="125794"/>
            </a:xfrm>
            <a:custGeom>
              <a:avLst/>
              <a:gdLst/>
              <a:ahLst/>
              <a:cxnLst/>
              <a:rect l="l" t="t" r="r" b="b"/>
              <a:pathLst>
                <a:path w="8772" h="7101" extrusionOk="0">
                  <a:moveTo>
                    <a:pt x="5930" y="0"/>
                  </a:moveTo>
                  <a:lnTo>
                    <a:pt x="0" y="1418"/>
                  </a:lnTo>
                  <a:lnTo>
                    <a:pt x="1418" y="7101"/>
                  </a:lnTo>
                  <a:cubicBezTo>
                    <a:pt x="8771" y="5312"/>
                    <a:pt x="5930" y="0"/>
                    <a:pt x="5930" y="0"/>
                  </a:cubicBezTo>
                  <a:close/>
                </a:path>
              </a:pathLst>
            </a:custGeom>
            <a:solidFill>
              <a:srgbClr val="008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978451" y="2377761"/>
              <a:ext cx="130276" cy="106573"/>
            </a:xfrm>
            <a:custGeom>
              <a:avLst/>
              <a:gdLst/>
              <a:ahLst/>
              <a:cxnLst/>
              <a:rect l="l" t="t" r="r" b="b"/>
              <a:pathLst>
                <a:path w="7354" h="6016" extrusionOk="0">
                  <a:moveTo>
                    <a:pt x="2495" y="1"/>
                  </a:moveTo>
                  <a:cubicBezTo>
                    <a:pt x="1775" y="1"/>
                    <a:pt x="949" y="102"/>
                    <a:pt x="0" y="333"/>
                  </a:cubicBezTo>
                  <a:lnTo>
                    <a:pt x="1423" y="6016"/>
                  </a:lnTo>
                  <a:lnTo>
                    <a:pt x="7353" y="4593"/>
                  </a:lnTo>
                  <a:cubicBezTo>
                    <a:pt x="7353" y="4593"/>
                    <a:pt x="7353" y="1"/>
                    <a:pt x="2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396437" y="2250160"/>
              <a:ext cx="155396" cy="125812"/>
            </a:xfrm>
            <a:custGeom>
              <a:avLst/>
              <a:gdLst/>
              <a:ahLst/>
              <a:cxnLst/>
              <a:rect l="l" t="t" r="r" b="b"/>
              <a:pathLst>
                <a:path w="8772" h="7102" extrusionOk="0">
                  <a:moveTo>
                    <a:pt x="7354" y="0"/>
                  </a:moveTo>
                  <a:cubicBezTo>
                    <a:pt x="1" y="1789"/>
                    <a:pt x="2842" y="7101"/>
                    <a:pt x="2842" y="7101"/>
                  </a:cubicBezTo>
                  <a:lnTo>
                    <a:pt x="8772" y="5619"/>
                  </a:lnTo>
                  <a:lnTo>
                    <a:pt x="7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7133830" y="2146545"/>
              <a:ext cx="222182" cy="272793"/>
            </a:xfrm>
            <a:custGeom>
              <a:avLst/>
              <a:gdLst/>
              <a:ahLst/>
              <a:cxnLst/>
              <a:rect l="l" t="t" r="r" b="b"/>
              <a:pathLst>
                <a:path w="12542" h="15399" extrusionOk="0">
                  <a:moveTo>
                    <a:pt x="5333" y="1"/>
                  </a:moveTo>
                  <a:cubicBezTo>
                    <a:pt x="5037" y="1"/>
                    <a:pt x="4741" y="34"/>
                    <a:pt x="4448" y="102"/>
                  </a:cubicBezTo>
                  <a:cubicBezTo>
                    <a:pt x="1547" y="844"/>
                    <a:pt x="0" y="4797"/>
                    <a:pt x="1053" y="8997"/>
                  </a:cubicBezTo>
                  <a:cubicBezTo>
                    <a:pt x="1996" y="12724"/>
                    <a:pt x="4644" y="15398"/>
                    <a:pt x="7279" y="15398"/>
                  </a:cubicBezTo>
                  <a:cubicBezTo>
                    <a:pt x="7571" y="15398"/>
                    <a:pt x="7864" y="15365"/>
                    <a:pt x="8154" y="15297"/>
                  </a:cubicBezTo>
                  <a:cubicBezTo>
                    <a:pt x="11059" y="14556"/>
                    <a:pt x="12542" y="10603"/>
                    <a:pt x="11553" y="6403"/>
                  </a:cubicBezTo>
                  <a:cubicBezTo>
                    <a:pt x="10607" y="2627"/>
                    <a:pt x="7968" y="1"/>
                    <a:pt x="5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6924864" y="2057580"/>
              <a:ext cx="563514" cy="292120"/>
            </a:xfrm>
            <a:custGeom>
              <a:avLst/>
              <a:gdLst/>
              <a:ahLst/>
              <a:cxnLst/>
              <a:rect l="l" t="t" r="r" b="b"/>
              <a:pathLst>
                <a:path w="31810" h="16490" extrusionOk="0">
                  <a:moveTo>
                    <a:pt x="1" y="0"/>
                  </a:moveTo>
                  <a:lnTo>
                    <a:pt x="1" y="16490"/>
                  </a:lnTo>
                  <a:lnTo>
                    <a:pt x="31809" y="16490"/>
                  </a:lnTo>
                  <a:lnTo>
                    <a:pt x="318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6943429" y="2073949"/>
              <a:ext cx="526384" cy="257204"/>
            </a:xfrm>
            <a:custGeom>
              <a:avLst/>
              <a:gdLst/>
              <a:ahLst/>
              <a:cxnLst/>
              <a:rect l="l" t="t" r="r" b="b"/>
              <a:pathLst>
                <a:path w="29714" h="14519" extrusionOk="0">
                  <a:moveTo>
                    <a:pt x="1" y="0"/>
                  </a:moveTo>
                  <a:lnTo>
                    <a:pt x="1" y="14518"/>
                  </a:lnTo>
                  <a:lnTo>
                    <a:pt x="29714" y="14518"/>
                  </a:lnTo>
                  <a:lnTo>
                    <a:pt x="297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54860" y="2057580"/>
              <a:ext cx="133518" cy="103916"/>
            </a:xfrm>
            <a:custGeom>
              <a:avLst/>
              <a:gdLst/>
              <a:ahLst/>
              <a:cxnLst/>
              <a:rect l="l" t="t" r="r" b="b"/>
              <a:pathLst>
                <a:path w="7537" h="5866" extrusionOk="0">
                  <a:moveTo>
                    <a:pt x="1424" y="0"/>
                  </a:moveTo>
                  <a:cubicBezTo>
                    <a:pt x="1424" y="0"/>
                    <a:pt x="0" y="5866"/>
                    <a:pt x="7536" y="5866"/>
                  </a:cubicBezTo>
                  <a:lnTo>
                    <a:pt x="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924864" y="2057580"/>
              <a:ext cx="133518" cy="103916"/>
            </a:xfrm>
            <a:custGeom>
              <a:avLst/>
              <a:gdLst/>
              <a:ahLst/>
              <a:cxnLst/>
              <a:rect l="l" t="t" r="r" b="b"/>
              <a:pathLst>
                <a:path w="7537" h="5866" extrusionOk="0">
                  <a:moveTo>
                    <a:pt x="1" y="0"/>
                  </a:moveTo>
                  <a:lnTo>
                    <a:pt x="1" y="5866"/>
                  </a:lnTo>
                  <a:cubicBezTo>
                    <a:pt x="7537" y="5866"/>
                    <a:pt x="6114" y="0"/>
                    <a:pt x="6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6924864" y="2245784"/>
              <a:ext cx="133518" cy="103916"/>
            </a:xfrm>
            <a:custGeom>
              <a:avLst/>
              <a:gdLst/>
              <a:ahLst/>
              <a:cxnLst/>
              <a:rect l="l" t="t" r="r" b="b"/>
              <a:pathLst>
                <a:path w="7537" h="5866" extrusionOk="0">
                  <a:moveTo>
                    <a:pt x="1" y="0"/>
                  </a:moveTo>
                  <a:lnTo>
                    <a:pt x="1" y="5866"/>
                  </a:lnTo>
                  <a:lnTo>
                    <a:pt x="6114" y="5866"/>
                  </a:lnTo>
                  <a:cubicBezTo>
                    <a:pt x="6114" y="5866"/>
                    <a:pt x="7537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7354860" y="2245784"/>
              <a:ext cx="133518" cy="103916"/>
            </a:xfrm>
            <a:custGeom>
              <a:avLst/>
              <a:gdLst/>
              <a:ahLst/>
              <a:cxnLst/>
              <a:rect l="l" t="t" r="r" b="b"/>
              <a:pathLst>
                <a:path w="7537" h="5866" extrusionOk="0">
                  <a:moveTo>
                    <a:pt x="7536" y="0"/>
                  </a:moveTo>
                  <a:cubicBezTo>
                    <a:pt x="0" y="0"/>
                    <a:pt x="1424" y="5866"/>
                    <a:pt x="1424" y="5866"/>
                  </a:cubicBezTo>
                  <a:lnTo>
                    <a:pt x="7536" y="5866"/>
                  </a:lnTo>
                  <a:lnTo>
                    <a:pt x="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7111934" y="2072886"/>
              <a:ext cx="191552" cy="276815"/>
            </a:xfrm>
            <a:custGeom>
              <a:avLst/>
              <a:gdLst/>
              <a:ahLst/>
              <a:cxnLst/>
              <a:rect l="l" t="t" r="r" b="b"/>
              <a:pathLst>
                <a:path w="10813" h="15626" extrusionOk="0">
                  <a:moveTo>
                    <a:pt x="5377" y="1"/>
                  </a:moveTo>
                  <a:cubicBezTo>
                    <a:pt x="2412" y="1"/>
                    <a:pt x="1" y="3519"/>
                    <a:pt x="1" y="7784"/>
                  </a:cubicBezTo>
                  <a:cubicBezTo>
                    <a:pt x="1" y="12107"/>
                    <a:pt x="2412" y="15626"/>
                    <a:pt x="5377" y="15626"/>
                  </a:cubicBezTo>
                  <a:cubicBezTo>
                    <a:pt x="8401" y="15626"/>
                    <a:pt x="10813" y="12107"/>
                    <a:pt x="10813" y="7784"/>
                  </a:cubicBezTo>
                  <a:cubicBezTo>
                    <a:pt x="10813" y="3519"/>
                    <a:pt x="8401" y="1"/>
                    <a:pt x="5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7156842" y="2112284"/>
              <a:ext cx="99558" cy="180516"/>
            </a:xfrm>
            <a:custGeom>
              <a:avLst/>
              <a:gdLst/>
              <a:ahLst/>
              <a:cxnLst/>
              <a:rect l="l" t="t" r="r" b="b"/>
              <a:pathLst>
                <a:path w="5620" h="10190" extrusionOk="0">
                  <a:moveTo>
                    <a:pt x="2595" y="1789"/>
                  </a:moveTo>
                  <a:lnTo>
                    <a:pt x="2595" y="4507"/>
                  </a:lnTo>
                  <a:cubicBezTo>
                    <a:pt x="2160" y="4384"/>
                    <a:pt x="1790" y="4201"/>
                    <a:pt x="1543" y="3954"/>
                  </a:cubicBezTo>
                  <a:cubicBezTo>
                    <a:pt x="1295" y="3766"/>
                    <a:pt x="1172" y="3460"/>
                    <a:pt x="1172" y="3025"/>
                  </a:cubicBezTo>
                  <a:cubicBezTo>
                    <a:pt x="1172" y="2654"/>
                    <a:pt x="1295" y="2348"/>
                    <a:pt x="1543" y="2101"/>
                  </a:cubicBezTo>
                  <a:cubicBezTo>
                    <a:pt x="1790" y="1913"/>
                    <a:pt x="2160" y="1789"/>
                    <a:pt x="2595" y="1789"/>
                  </a:cubicBezTo>
                  <a:close/>
                  <a:moveTo>
                    <a:pt x="2966" y="5619"/>
                  </a:moveTo>
                  <a:cubicBezTo>
                    <a:pt x="3460" y="5742"/>
                    <a:pt x="3830" y="5930"/>
                    <a:pt x="4078" y="6177"/>
                  </a:cubicBezTo>
                  <a:cubicBezTo>
                    <a:pt x="4325" y="6360"/>
                    <a:pt x="4507" y="6671"/>
                    <a:pt x="4507" y="7101"/>
                  </a:cubicBezTo>
                  <a:cubicBezTo>
                    <a:pt x="4507" y="7472"/>
                    <a:pt x="4325" y="7783"/>
                    <a:pt x="4078" y="8090"/>
                  </a:cubicBezTo>
                  <a:cubicBezTo>
                    <a:pt x="3830" y="8337"/>
                    <a:pt x="3460" y="8460"/>
                    <a:pt x="2966" y="8460"/>
                  </a:cubicBezTo>
                  <a:lnTo>
                    <a:pt x="2966" y="5619"/>
                  </a:lnTo>
                  <a:close/>
                  <a:moveTo>
                    <a:pt x="2595" y="1"/>
                  </a:moveTo>
                  <a:lnTo>
                    <a:pt x="2595" y="989"/>
                  </a:lnTo>
                  <a:cubicBezTo>
                    <a:pt x="2101" y="989"/>
                    <a:pt x="1666" y="1048"/>
                    <a:pt x="1236" y="1236"/>
                  </a:cubicBezTo>
                  <a:cubicBezTo>
                    <a:pt x="866" y="1419"/>
                    <a:pt x="554" y="1666"/>
                    <a:pt x="371" y="1977"/>
                  </a:cubicBezTo>
                  <a:cubicBezTo>
                    <a:pt x="124" y="2283"/>
                    <a:pt x="1" y="2654"/>
                    <a:pt x="1" y="3089"/>
                  </a:cubicBezTo>
                  <a:cubicBezTo>
                    <a:pt x="1" y="3583"/>
                    <a:pt x="124" y="4013"/>
                    <a:pt x="371" y="4324"/>
                  </a:cubicBezTo>
                  <a:cubicBezTo>
                    <a:pt x="619" y="4631"/>
                    <a:pt x="925" y="4878"/>
                    <a:pt x="1236" y="5001"/>
                  </a:cubicBezTo>
                  <a:cubicBezTo>
                    <a:pt x="1543" y="5125"/>
                    <a:pt x="2037" y="5313"/>
                    <a:pt x="2595" y="5495"/>
                  </a:cubicBezTo>
                  <a:lnTo>
                    <a:pt x="2595" y="8401"/>
                  </a:lnTo>
                  <a:cubicBezTo>
                    <a:pt x="2160" y="8337"/>
                    <a:pt x="1854" y="8154"/>
                    <a:pt x="1607" y="7907"/>
                  </a:cubicBezTo>
                  <a:cubicBezTo>
                    <a:pt x="1360" y="7596"/>
                    <a:pt x="1236" y="7289"/>
                    <a:pt x="1172" y="6978"/>
                  </a:cubicBezTo>
                  <a:lnTo>
                    <a:pt x="60" y="6978"/>
                  </a:lnTo>
                  <a:cubicBezTo>
                    <a:pt x="124" y="7596"/>
                    <a:pt x="371" y="8090"/>
                    <a:pt x="801" y="8525"/>
                  </a:cubicBezTo>
                  <a:cubicBezTo>
                    <a:pt x="1295" y="8954"/>
                    <a:pt x="1913" y="9142"/>
                    <a:pt x="2595" y="9266"/>
                  </a:cubicBezTo>
                  <a:lnTo>
                    <a:pt x="2595" y="10190"/>
                  </a:lnTo>
                  <a:lnTo>
                    <a:pt x="2966" y="10190"/>
                  </a:lnTo>
                  <a:lnTo>
                    <a:pt x="2966" y="9266"/>
                  </a:lnTo>
                  <a:lnTo>
                    <a:pt x="3025" y="9266"/>
                  </a:lnTo>
                  <a:cubicBezTo>
                    <a:pt x="3583" y="9266"/>
                    <a:pt x="4078" y="9142"/>
                    <a:pt x="4448" y="8954"/>
                  </a:cubicBezTo>
                  <a:cubicBezTo>
                    <a:pt x="4819" y="8772"/>
                    <a:pt x="5125" y="8460"/>
                    <a:pt x="5313" y="8154"/>
                  </a:cubicBezTo>
                  <a:cubicBezTo>
                    <a:pt x="5496" y="7843"/>
                    <a:pt x="5619" y="7472"/>
                    <a:pt x="5619" y="7101"/>
                  </a:cubicBezTo>
                  <a:cubicBezTo>
                    <a:pt x="5619" y="6548"/>
                    <a:pt x="5496" y="6113"/>
                    <a:pt x="5249" y="5807"/>
                  </a:cubicBezTo>
                  <a:cubicBezTo>
                    <a:pt x="5002" y="5495"/>
                    <a:pt x="4695" y="5248"/>
                    <a:pt x="4384" y="5125"/>
                  </a:cubicBezTo>
                  <a:cubicBezTo>
                    <a:pt x="4013" y="5001"/>
                    <a:pt x="3583" y="4818"/>
                    <a:pt x="2966" y="4631"/>
                  </a:cubicBezTo>
                  <a:lnTo>
                    <a:pt x="2966" y="1789"/>
                  </a:lnTo>
                  <a:cubicBezTo>
                    <a:pt x="3336" y="1854"/>
                    <a:pt x="3643" y="2036"/>
                    <a:pt x="3890" y="2224"/>
                  </a:cubicBezTo>
                  <a:cubicBezTo>
                    <a:pt x="4078" y="2471"/>
                    <a:pt x="4260" y="2718"/>
                    <a:pt x="4325" y="3025"/>
                  </a:cubicBezTo>
                  <a:lnTo>
                    <a:pt x="5436" y="3025"/>
                  </a:lnTo>
                  <a:cubicBezTo>
                    <a:pt x="5372" y="2471"/>
                    <a:pt x="5066" y="2036"/>
                    <a:pt x="4695" y="1666"/>
                  </a:cubicBezTo>
                  <a:cubicBezTo>
                    <a:pt x="4260" y="1236"/>
                    <a:pt x="3707" y="1048"/>
                    <a:pt x="2966" y="989"/>
                  </a:cubicBezTo>
                  <a:lnTo>
                    <a:pt x="29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103183" y="1973275"/>
              <a:ext cx="664259" cy="343175"/>
            </a:xfrm>
            <a:custGeom>
              <a:avLst/>
              <a:gdLst/>
              <a:ahLst/>
              <a:cxnLst/>
              <a:rect l="l" t="t" r="r" b="b"/>
              <a:pathLst>
                <a:path w="37497" h="19372" extrusionOk="0">
                  <a:moveTo>
                    <a:pt x="18843" y="1"/>
                  </a:moveTo>
                  <a:lnTo>
                    <a:pt x="1" y="4759"/>
                  </a:lnTo>
                  <a:lnTo>
                    <a:pt x="18101" y="5006"/>
                  </a:lnTo>
                  <a:lnTo>
                    <a:pt x="19337" y="7106"/>
                  </a:lnTo>
                  <a:lnTo>
                    <a:pt x="5313" y="7106"/>
                  </a:lnTo>
                  <a:cubicBezTo>
                    <a:pt x="4799" y="11576"/>
                    <a:pt x="17996" y="11737"/>
                    <a:pt x="19908" y="11737"/>
                  </a:cubicBezTo>
                  <a:cubicBezTo>
                    <a:pt x="20057" y="11737"/>
                    <a:pt x="20137" y="11736"/>
                    <a:pt x="20137" y="11736"/>
                  </a:cubicBezTo>
                  <a:cubicBezTo>
                    <a:pt x="21053" y="18146"/>
                    <a:pt x="25173" y="19371"/>
                    <a:pt x="28190" y="19371"/>
                  </a:cubicBezTo>
                  <a:cubicBezTo>
                    <a:pt x="30058" y="19371"/>
                    <a:pt x="31503" y="18902"/>
                    <a:pt x="31503" y="18902"/>
                  </a:cubicBezTo>
                  <a:lnTo>
                    <a:pt x="37497" y="18902"/>
                  </a:lnTo>
                  <a:lnTo>
                    <a:pt x="37497" y="9636"/>
                  </a:lnTo>
                  <a:lnTo>
                    <a:pt x="31690" y="9701"/>
                  </a:lnTo>
                  <a:lnTo>
                    <a:pt x="188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7772845" y="2114481"/>
              <a:ext cx="1146781" cy="249498"/>
            </a:xfrm>
            <a:custGeom>
              <a:avLst/>
              <a:gdLst/>
              <a:ahLst/>
              <a:cxnLst/>
              <a:rect l="l" t="t" r="r" b="b"/>
              <a:pathLst>
                <a:path w="64735" h="14084" extrusionOk="0">
                  <a:moveTo>
                    <a:pt x="1" y="0"/>
                  </a:moveTo>
                  <a:lnTo>
                    <a:pt x="1" y="14083"/>
                  </a:lnTo>
                  <a:lnTo>
                    <a:pt x="64734" y="14083"/>
                  </a:lnTo>
                  <a:lnTo>
                    <a:pt x="647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7715945" y="2091451"/>
              <a:ext cx="184998" cy="294406"/>
            </a:xfrm>
            <a:custGeom>
              <a:avLst/>
              <a:gdLst/>
              <a:ahLst/>
              <a:cxnLst/>
              <a:rect l="l" t="t" r="r" b="b"/>
              <a:pathLst>
                <a:path w="10443" h="16619" extrusionOk="0">
                  <a:moveTo>
                    <a:pt x="10442" y="0"/>
                  </a:moveTo>
                  <a:lnTo>
                    <a:pt x="1" y="806"/>
                  </a:lnTo>
                  <a:lnTo>
                    <a:pt x="806" y="15383"/>
                  </a:lnTo>
                  <a:lnTo>
                    <a:pt x="9825" y="16619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>
            <a:off x="1048825" y="1770750"/>
            <a:ext cx="3961500" cy="17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558420" y="212359"/>
            <a:ext cx="8345193" cy="3402149"/>
            <a:chOff x="558420" y="212359"/>
            <a:chExt cx="8345193" cy="3402149"/>
          </a:xfrm>
        </p:grpSpPr>
        <p:sp>
          <p:nvSpPr>
            <p:cNvPr id="112" name="Google Shape;112;p7"/>
            <p:cNvSpPr/>
            <p:nvPr/>
          </p:nvSpPr>
          <p:spPr>
            <a:xfrm flipH="1">
              <a:off x="7711139" y="3402963"/>
              <a:ext cx="1192473" cy="211544"/>
            </a:xfrm>
            <a:custGeom>
              <a:avLst/>
              <a:gdLst/>
              <a:ahLst/>
              <a:cxnLst/>
              <a:rect l="l" t="t" r="r" b="b"/>
              <a:pathLst>
                <a:path w="27366" h="4855" extrusionOk="0">
                  <a:moveTo>
                    <a:pt x="17971" y="0"/>
                  </a:moveTo>
                  <a:cubicBezTo>
                    <a:pt x="15346" y="0"/>
                    <a:pt x="13066" y="1062"/>
                    <a:pt x="11306" y="2196"/>
                  </a:cubicBezTo>
                  <a:cubicBezTo>
                    <a:pt x="10351" y="1287"/>
                    <a:pt x="9173" y="848"/>
                    <a:pt x="7858" y="848"/>
                  </a:cubicBezTo>
                  <a:cubicBezTo>
                    <a:pt x="5513" y="848"/>
                    <a:pt x="2732" y="2243"/>
                    <a:pt x="0" y="4854"/>
                  </a:cubicBezTo>
                  <a:lnTo>
                    <a:pt x="27366" y="4854"/>
                  </a:lnTo>
                  <a:cubicBezTo>
                    <a:pt x="23982" y="1215"/>
                    <a:pt x="20779" y="0"/>
                    <a:pt x="17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558420" y="212359"/>
              <a:ext cx="775552" cy="137591"/>
            </a:xfrm>
            <a:custGeom>
              <a:avLst/>
              <a:gdLst/>
              <a:ahLst/>
              <a:cxnLst/>
              <a:rect l="l" t="t" r="r" b="b"/>
              <a:pathLst>
                <a:path w="27366" h="4855" extrusionOk="0">
                  <a:moveTo>
                    <a:pt x="17971" y="0"/>
                  </a:moveTo>
                  <a:cubicBezTo>
                    <a:pt x="15346" y="0"/>
                    <a:pt x="13066" y="1062"/>
                    <a:pt x="11306" y="2196"/>
                  </a:cubicBezTo>
                  <a:cubicBezTo>
                    <a:pt x="10351" y="1287"/>
                    <a:pt x="9173" y="848"/>
                    <a:pt x="7858" y="848"/>
                  </a:cubicBezTo>
                  <a:cubicBezTo>
                    <a:pt x="5513" y="848"/>
                    <a:pt x="2732" y="2243"/>
                    <a:pt x="0" y="4854"/>
                  </a:cubicBezTo>
                  <a:lnTo>
                    <a:pt x="27366" y="4854"/>
                  </a:lnTo>
                  <a:cubicBezTo>
                    <a:pt x="23982" y="1215"/>
                    <a:pt x="20779" y="0"/>
                    <a:pt x="17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7"/>
          <p:cNvSpPr/>
          <p:nvPr/>
        </p:nvSpPr>
        <p:spPr>
          <a:xfrm rot="-7521208">
            <a:off x="7836457" y="-14267"/>
            <a:ext cx="1420152" cy="771689"/>
          </a:xfrm>
          <a:custGeom>
            <a:avLst/>
            <a:gdLst/>
            <a:ahLst/>
            <a:cxnLst/>
            <a:rect l="l" t="t" r="r" b="b"/>
            <a:pathLst>
              <a:path w="52198" h="28474" extrusionOk="0">
                <a:moveTo>
                  <a:pt x="32614" y="1"/>
                </a:moveTo>
                <a:cubicBezTo>
                  <a:pt x="32308" y="1"/>
                  <a:pt x="31997" y="60"/>
                  <a:pt x="31690" y="60"/>
                </a:cubicBezTo>
                <a:lnTo>
                  <a:pt x="31690" y="371"/>
                </a:lnTo>
                <a:cubicBezTo>
                  <a:pt x="31997" y="371"/>
                  <a:pt x="32308" y="307"/>
                  <a:pt x="32614" y="307"/>
                </a:cubicBezTo>
                <a:lnTo>
                  <a:pt x="32614" y="1"/>
                </a:lnTo>
                <a:close/>
                <a:moveTo>
                  <a:pt x="33543" y="1"/>
                </a:moveTo>
                <a:lnTo>
                  <a:pt x="33543" y="307"/>
                </a:lnTo>
                <a:cubicBezTo>
                  <a:pt x="33850" y="371"/>
                  <a:pt x="34161" y="371"/>
                  <a:pt x="34408" y="371"/>
                </a:cubicBezTo>
                <a:lnTo>
                  <a:pt x="34467" y="60"/>
                </a:lnTo>
                <a:cubicBezTo>
                  <a:pt x="34161" y="60"/>
                  <a:pt x="33850" y="60"/>
                  <a:pt x="33543" y="1"/>
                </a:cubicBezTo>
                <a:close/>
                <a:moveTo>
                  <a:pt x="30761" y="60"/>
                </a:moveTo>
                <a:cubicBezTo>
                  <a:pt x="30455" y="60"/>
                  <a:pt x="30144" y="124"/>
                  <a:pt x="29837" y="124"/>
                </a:cubicBezTo>
                <a:lnTo>
                  <a:pt x="29837" y="431"/>
                </a:lnTo>
                <a:cubicBezTo>
                  <a:pt x="30144" y="431"/>
                  <a:pt x="30455" y="371"/>
                  <a:pt x="30761" y="371"/>
                </a:cubicBezTo>
                <a:lnTo>
                  <a:pt x="30761" y="60"/>
                </a:lnTo>
                <a:close/>
                <a:moveTo>
                  <a:pt x="35396" y="60"/>
                </a:moveTo>
                <a:lnTo>
                  <a:pt x="35332" y="371"/>
                </a:lnTo>
                <a:cubicBezTo>
                  <a:pt x="35643" y="431"/>
                  <a:pt x="35950" y="431"/>
                  <a:pt x="36261" y="431"/>
                </a:cubicBezTo>
                <a:lnTo>
                  <a:pt x="36261" y="124"/>
                </a:lnTo>
                <a:cubicBezTo>
                  <a:pt x="36014" y="124"/>
                  <a:pt x="35703" y="124"/>
                  <a:pt x="35396" y="60"/>
                </a:cubicBezTo>
                <a:close/>
                <a:moveTo>
                  <a:pt x="28908" y="184"/>
                </a:moveTo>
                <a:cubicBezTo>
                  <a:pt x="28602" y="248"/>
                  <a:pt x="28291" y="248"/>
                  <a:pt x="27984" y="307"/>
                </a:cubicBezTo>
                <a:lnTo>
                  <a:pt x="28044" y="554"/>
                </a:lnTo>
                <a:cubicBezTo>
                  <a:pt x="28291" y="554"/>
                  <a:pt x="28602" y="554"/>
                  <a:pt x="28908" y="495"/>
                </a:cubicBezTo>
                <a:lnTo>
                  <a:pt x="28908" y="184"/>
                </a:lnTo>
                <a:close/>
                <a:moveTo>
                  <a:pt x="37185" y="248"/>
                </a:moveTo>
                <a:lnTo>
                  <a:pt x="37185" y="495"/>
                </a:lnTo>
                <a:cubicBezTo>
                  <a:pt x="37497" y="554"/>
                  <a:pt x="37803" y="554"/>
                  <a:pt x="38114" y="618"/>
                </a:cubicBezTo>
                <a:lnTo>
                  <a:pt x="38114" y="307"/>
                </a:lnTo>
                <a:cubicBezTo>
                  <a:pt x="37803" y="248"/>
                  <a:pt x="37497" y="248"/>
                  <a:pt x="37185" y="248"/>
                </a:cubicBezTo>
                <a:close/>
                <a:moveTo>
                  <a:pt x="27055" y="371"/>
                </a:moveTo>
                <a:cubicBezTo>
                  <a:pt x="26749" y="431"/>
                  <a:pt x="26438" y="495"/>
                  <a:pt x="26131" y="495"/>
                </a:cubicBezTo>
                <a:lnTo>
                  <a:pt x="26190" y="801"/>
                </a:lnTo>
                <a:cubicBezTo>
                  <a:pt x="26502" y="742"/>
                  <a:pt x="26808" y="742"/>
                  <a:pt x="27119" y="678"/>
                </a:cubicBezTo>
                <a:lnTo>
                  <a:pt x="27055" y="371"/>
                </a:lnTo>
                <a:close/>
                <a:moveTo>
                  <a:pt x="39038" y="431"/>
                </a:moveTo>
                <a:lnTo>
                  <a:pt x="38979" y="742"/>
                </a:lnTo>
                <a:cubicBezTo>
                  <a:pt x="39285" y="742"/>
                  <a:pt x="39597" y="801"/>
                  <a:pt x="39903" y="865"/>
                </a:cubicBezTo>
                <a:lnTo>
                  <a:pt x="39967" y="554"/>
                </a:lnTo>
                <a:cubicBezTo>
                  <a:pt x="39656" y="495"/>
                  <a:pt x="39350" y="431"/>
                  <a:pt x="39038" y="431"/>
                </a:cubicBezTo>
                <a:close/>
                <a:moveTo>
                  <a:pt x="25266" y="678"/>
                </a:moveTo>
                <a:cubicBezTo>
                  <a:pt x="24955" y="678"/>
                  <a:pt x="24649" y="742"/>
                  <a:pt x="24337" y="801"/>
                </a:cubicBezTo>
                <a:lnTo>
                  <a:pt x="24402" y="1112"/>
                </a:lnTo>
                <a:cubicBezTo>
                  <a:pt x="24708" y="1048"/>
                  <a:pt x="24955" y="989"/>
                  <a:pt x="25266" y="925"/>
                </a:cubicBezTo>
                <a:lnTo>
                  <a:pt x="25266" y="678"/>
                </a:lnTo>
                <a:close/>
                <a:moveTo>
                  <a:pt x="40891" y="678"/>
                </a:moveTo>
                <a:lnTo>
                  <a:pt x="40832" y="989"/>
                </a:lnTo>
                <a:cubicBezTo>
                  <a:pt x="41138" y="1048"/>
                  <a:pt x="41450" y="1112"/>
                  <a:pt x="41697" y="1172"/>
                </a:cubicBezTo>
                <a:lnTo>
                  <a:pt x="41756" y="865"/>
                </a:lnTo>
                <a:cubicBezTo>
                  <a:pt x="41450" y="801"/>
                  <a:pt x="41203" y="742"/>
                  <a:pt x="40891" y="678"/>
                </a:cubicBezTo>
                <a:close/>
                <a:moveTo>
                  <a:pt x="23413" y="989"/>
                </a:moveTo>
                <a:cubicBezTo>
                  <a:pt x="23102" y="1048"/>
                  <a:pt x="22796" y="1112"/>
                  <a:pt x="22549" y="1172"/>
                </a:cubicBezTo>
                <a:lnTo>
                  <a:pt x="22608" y="1483"/>
                </a:lnTo>
                <a:cubicBezTo>
                  <a:pt x="22855" y="1419"/>
                  <a:pt x="23166" y="1360"/>
                  <a:pt x="23473" y="1295"/>
                </a:cubicBezTo>
                <a:lnTo>
                  <a:pt x="23413" y="989"/>
                </a:lnTo>
                <a:close/>
                <a:moveTo>
                  <a:pt x="42685" y="1048"/>
                </a:moveTo>
                <a:lnTo>
                  <a:pt x="42621" y="1360"/>
                </a:lnTo>
                <a:cubicBezTo>
                  <a:pt x="42932" y="1419"/>
                  <a:pt x="43239" y="1483"/>
                  <a:pt x="43486" y="1542"/>
                </a:cubicBezTo>
                <a:lnTo>
                  <a:pt x="43609" y="1236"/>
                </a:lnTo>
                <a:lnTo>
                  <a:pt x="42685" y="1048"/>
                </a:lnTo>
                <a:close/>
                <a:moveTo>
                  <a:pt x="21620" y="1419"/>
                </a:moveTo>
                <a:cubicBezTo>
                  <a:pt x="21313" y="1483"/>
                  <a:pt x="21002" y="1607"/>
                  <a:pt x="20755" y="1666"/>
                </a:cubicBezTo>
                <a:lnTo>
                  <a:pt x="20819" y="1977"/>
                </a:lnTo>
                <a:cubicBezTo>
                  <a:pt x="21125" y="1854"/>
                  <a:pt x="21373" y="1789"/>
                  <a:pt x="21684" y="1730"/>
                </a:cubicBezTo>
                <a:lnTo>
                  <a:pt x="21620" y="1419"/>
                </a:lnTo>
                <a:close/>
                <a:moveTo>
                  <a:pt x="44474" y="1483"/>
                </a:moveTo>
                <a:lnTo>
                  <a:pt x="44415" y="1789"/>
                </a:lnTo>
                <a:cubicBezTo>
                  <a:pt x="44721" y="1854"/>
                  <a:pt x="44968" y="1913"/>
                  <a:pt x="45279" y="2037"/>
                </a:cubicBezTo>
                <a:lnTo>
                  <a:pt x="45339" y="1730"/>
                </a:lnTo>
                <a:cubicBezTo>
                  <a:pt x="45092" y="1666"/>
                  <a:pt x="44785" y="1542"/>
                  <a:pt x="44474" y="1483"/>
                </a:cubicBezTo>
                <a:close/>
                <a:moveTo>
                  <a:pt x="19831" y="1913"/>
                </a:moveTo>
                <a:cubicBezTo>
                  <a:pt x="19519" y="2037"/>
                  <a:pt x="19272" y="2101"/>
                  <a:pt x="18966" y="2224"/>
                </a:cubicBezTo>
                <a:lnTo>
                  <a:pt x="19090" y="2531"/>
                </a:lnTo>
                <a:cubicBezTo>
                  <a:pt x="19337" y="2407"/>
                  <a:pt x="19643" y="2284"/>
                  <a:pt x="19954" y="2224"/>
                </a:cubicBezTo>
                <a:lnTo>
                  <a:pt x="19831" y="1913"/>
                </a:lnTo>
                <a:close/>
                <a:moveTo>
                  <a:pt x="46268" y="1977"/>
                </a:moveTo>
                <a:lnTo>
                  <a:pt x="46144" y="2284"/>
                </a:lnTo>
                <a:cubicBezTo>
                  <a:pt x="46450" y="2407"/>
                  <a:pt x="46762" y="2471"/>
                  <a:pt x="47009" y="2595"/>
                </a:cubicBezTo>
                <a:lnTo>
                  <a:pt x="47132" y="2284"/>
                </a:lnTo>
                <a:cubicBezTo>
                  <a:pt x="46821" y="2160"/>
                  <a:pt x="46574" y="2101"/>
                  <a:pt x="46268" y="1977"/>
                </a:cubicBezTo>
                <a:close/>
                <a:moveTo>
                  <a:pt x="18101" y="2531"/>
                </a:moveTo>
                <a:cubicBezTo>
                  <a:pt x="17790" y="2654"/>
                  <a:pt x="17543" y="2718"/>
                  <a:pt x="17237" y="2842"/>
                </a:cubicBezTo>
                <a:lnTo>
                  <a:pt x="17360" y="3148"/>
                </a:lnTo>
                <a:cubicBezTo>
                  <a:pt x="17607" y="3025"/>
                  <a:pt x="17914" y="2901"/>
                  <a:pt x="18225" y="2778"/>
                </a:cubicBezTo>
                <a:lnTo>
                  <a:pt x="18101" y="2531"/>
                </a:lnTo>
                <a:close/>
                <a:moveTo>
                  <a:pt x="47997" y="2595"/>
                </a:moveTo>
                <a:lnTo>
                  <a:pt x="47874" y="2901"/>
                </a:lnTo>
                <a:cubicBezTo>
                  <a:pt x="48180" y="2966"/>
                  <a:pt x="48491" y="3089"/>
                  <a:pt x="48738" y="3213"/>
                </a:cubicBezTo>
                <a:lnTo>
                  <a:pt x="48862" y="2966"/>
                </a:lnTo>
                <a:cubicBezTo>
                  <a:pt x="48551" y="2842"/>
                  <a:pt x="48304" y="2718"/>
                  <a:pt x="47997" y="2595"/>
                </a:cubicBezTo>
                <a:close/>
                <a:moveTo>
                  <a:pt x="16372" y="3213"/>
                </a:moveTo>
                <a:cubicBezTo>
                  <a:pt x="16125" y="3336"/>
                  <a:pt x="15813" y="3460"/>
                  <a:pt x="15566" y="3583"/>
                </a:cubicBezTo>
                <a:lnTo>
                  <a:pt x="15690" y="3890"/>
                </a:lnTo>
                <a:cubicBezTo>
                  <a:pt x="15937" y="3766"/>
                  <a:pt x="16248" y="3643"/>
                  <a:pt x="16495" y="3519"/>
                </a:cubicBezTo>
                <a:lnTo>
                  <a:pt x="16372" y="3213"/>
                </a:lnTo>
                <a:close/>
                <a:moveTo>
                  <a:pt x="49727" y="3272"/>
                </a:moveTo>
                <a:lnTo>
                  <a:pt x="49603" y="3583"/>
                </a:lnTo>
                <a:cubicBezTo>
                  <a:pt x="49850" y="3707"/>
                  <a:pt x="50157" y="3830"/>
                  <a:pt x="50404" y="3954"/>
                </a:cubicBezTo>
                <a:lnTo>
                  <a:pt x="50527" y="3643"/>
                </a:lnTo>
                <a:cubicBezTo>
                  <a:pt x="50280" y="3519"/>
                  <a:pt x="49974" y="3395"/>
                  <a:pt x="49727" y="3272"/>
                </a:cubicBezTo>
                <a:close/>
                <a:moveTo>
                  <a:pt x="14702" y="4013"/>
                </a:moveTo>
                <a:cubicBezTo>
                  <a:pt x="14454" y="4137"/>
                  <a:pt x="14148" y="4324"/>
                  <a:pt x="13901" y="4448"/>
                </a:cubicBezTo>
                <a:lnTo>
                  <a:pt x="14025" y="4754"/>
                </a:lnTo>
                <a:cubicBezTo>
                  <a:pt x="14331" y="4572"/>
                  <a:pt x="14578" y="4448"/>
                  <a:pt x="14825" y="4260"/>
                </a:cubicBezTo>
                <a:lnTo>
                  <a:pt x="14702" y="4013"/>
                </a:lnTo>
                <a:close/>
                <a:moveTo>
                  <a:pt x="51392" y="4077"/>
                </a:moveTo>
                <a:lnTo>
                  <a:pt x="51268" y="4324"/>
                </a:lnTo>
                <a:cubicBezTo>
                  <a:pt x="51515" y="4507"/>
                  <a:pt x="51763" y="4631"/>
                  <a:pt x="52074" y="4754"/>
                </a:cubicBezTo>
                <a:lnTo>
                  <a:pt x="52197" y="4507"/>
                </a:lnTo>
                <a:cubicBezTo>
                  <a:pt x="51950" y="4384"/>
                  <a:pt x="51639" y="4201"/>
                  <a:pt x="51392" y="4077"/>
                </a:cubicBezTo>
                <a:close/>
                <a:moveTo>
                  <a:pt x="13096" y="4942"/>
                </a:moveTo>
                <a:cubicBezTo>
                  <a:pt x="12849" y="5125"/>
                  <a:pt x="12601" y="5248"/>
                  <a:pt x="12354" y="5436"/>
                </a:cubicBezTo>
                <a:lnTo>
                  <a:pt x="12478" y="5683"/>
                </a:lnTo>
                <a:cubicBezTo>
                  <a:pt x="12725" y="5496"/>
                  <a:pt x="13036" y="5372"/>
                  <a:pt x="13283" y="5189"/>
                </a:cubicBezTo>
                <a:lnTo>
                  <a:pt x="13096" y="4942"/>
                </a:lnTo>
                <a:close/>
                <a:moveTo>
                  <a:pt x="11554" y="5990"/>
                </a:moveTo>
                <a:cubicBezTo>
                  <a:pt x="11307" y="6177"/>
                  <a:pt x="11060" y="6360"/>
                  <a:pt x="10872" y="6548"/>
                </a:cubicBezTo>
                <a:lnTo>
                  <a:pt x="11060" y="6795"/>
                </a:lnTo>
                <a:cubicBezTo>
                  <a:pt x="11307" y="6607"/>
                  <a:pt x="11490" y="6425"/>
                  <a:pt x="11737" y="6237"/>
                </a:cubicBezTo>
                <a:lnTo>
                  <a:pt x="11554" y="5990"/>
                </a:lnTo>
                <a:close/>
                <a:moveTo>
                  <a:pt x="10131" y="7166"/>
                </a:moveTo>
                <a:cubicBezTo>
                  <a:pt x="9884" y="7349"/>
                  <a:pt x="9701" y="7536"/>
                  <a:pt x="9454" y="7783"/>
                </a:cubicBezTo>
                <a:lnTo>
                  <a:pt x="9637" y="7966"/>
                </a:lnTo>
                <a:cubicBezTo>
                  <a:pt x="9884" y="7783"/>
                  <a:pt x="10131" y="7596"/>
                  <a:pt x="10318" y="7349"/>
                </a:cubicBezTo>
                <a:lnTo>
                  <a:pt x="10131" y="7166"/>
                </a:lnTo>
                <a:close/>
                <a:moveTo>
                  <a:pt x="8772" y="8401"/>
                </a:moveTo>
                <a:cubicBezTo>
                  <a:pt x="8525" y="8584"/>
                  <a:pt x="8342" y="8831"/>
                  <a:pt x="8095" y="9019"/>
                </a:cubicBezTo>
                <a:lnTo>
                  <a:pt x="8342" y="9266"/>
                </a:lnTo>
                <a:cubicBezTo>
                  <a:pt x="8525" y="9019"/>
                  <a:pt x="8772" y="8831"/>
                  <a:pt x="8960" y="8584"/>
                </a:cubicBezTo>
                <a:lnTo>
                  <a:pt x="8772" y="8401"/>
                </a:lnTo>
                <a:close/>
                <a:moveTo>
                  <a:pt x="7477" y="9696"/>
                </a:moveTo>
                <a:cubicBezTo>
                  <a:pt x="7289" y="9943"/>
                  <a:pt x="7107" y="10190"/>
                  <a:pt x="6859" y="10437"/>
                </a:cubicBezTo>
                <a:lnTo>
                  <a:pt x="7107" y="10625"/>
                </a:lnTo>
                <a:cubicBezTo>
                  <a:pt x="7289" y="10378"/>
                  <a:pt x="7536" y="10131"/>
                  <a:pt x="7724" y="9943"/>
                </a:cubicBezTo>
                <a:lnTo>
                  <a:pt x="7477" y="9696"/>
                </a:lnTo>
                <a:close/>
                <a:moveTo>
                  <a:pt x="6301" y="11119"/>
                </a:moveTo>
                <a:lnTo>
                  <a:pt x="5748" y="11860"/>
                </a:lnTo>
                <a:lnTo>
                  <a:pt x="5995" y="12043"/>
                </a:lnTo>
                <a:lnTo>
                  <a:pt x="6548" y="11302"/>
                </a:lnTo>
                <a:lnTo>
                  <a:pt x="6301" y="11119"/>
                </a:lnTo>
                <a:close/>
                <a:moveTo>
                  <a:pt x="5189" y="12661"/>
                </a:moveTo>
                <a:cubicBezTo>
                  <a:pt x="5066" y="12908"/>
                  <a:pt x="4883" y="13155"/>
                  <a:pt x="4695" y="13402"/>
                </a:cubicBezTo>
                <a:lnTo>
                  <a:pt x="4942" y="13590"/>
                </a:lnTo>
                <a:cubicBezTo>
                  <a:pt x="5130" y="13343"/>
                  <a:pt x="5313" y="13095"/>
                  <a:pt x="5436" y="12784"/>
                </a:cubicBezTo>
                <a:lnTo>
                  <a:pt x="5189" y="12661"/>
                </a:lnTo>
                <a:close/>
                <a:moveTo>
                  <a:pt x="4201" y="14207"/>
                </a:moveTo>
                <a:cubicBezTo>
                  <a:pt x="4077" y="14454"/>
                  <a:pt x="3954" y="14761"/>
                  <a:pt x="3771" y="15008"/>
                </a:cubicBezTo>
                <a:lnTo>
                  <a:pt x="4077" y="15196"/>
                </a:lnTo>
                <a:cubicBezTo>
                  <a:pt x="4201" y="14884"/>
                  <a:pt x="4324" y="14637"/>
                  <a:pt x="4512" y="14390"/>
                </a:cubicBezTo>
                <a:lnTo>
                  <a:pt x="4201" y="14207"/>
                </a:lnTo>
                <a:close/>
                <a:moveTo>
                  <a:pt x="3336" y="15813"/>
                </a:moveTo>
                <a:cubicBezTo>
                  <a:pt x="3213" y="16120"/>
                  <a:pt x="3089" y="16367"/>
                  <a:pt x="2966" y="16678"/>
                </a:cubicBezTo>
                <a:lnTo>
                  <a:pt x="3213" y="16802"/>
                </a:lnTo>
                <a:cubicBezTo>
                  <a:pt x="3336" y="16554"/>
                  <a:pt x="3524" y="16243"/>
                  <a:pt x="3648" y="15996"/>
                </a:cubicBezTo>
                <a:lnTo>
                  <a:pt x="3336" y="15813"/>
                </a:lnTo>
                <a:close/>
                <a:moveTo>
                  <a:pt x="2595" y="17543"/>
                </a:moveTo>
                <a:cubicBezTo>
                  <a:pt x="2471" y="17790"/>
                  <a:pt x="2348" y="18096"/>
                  <a:pt x="2224" y="18408"/>
                </a:cubicBezTo>
                <a:lnTo>
                  <a:pt x="2536" y="18467"/>
                </a:lnTo>
                <a:cubicBezTo>
                  <a:pt x="2659" y="18220"/>
                  <a:pt x="2783" y="17913"/>
                  <a:pt x="2842" y="17666"/>
                </a:cubicBezTo>
                <a:lnTo>
                  <a:pt x="2595" y="17543"/>
                </a:lnTo>
                <a:close/>
                <a:moveTo>
                  <a:pt x="1918" y="19272"/>
                </a:moveTo>
                <a:cubicBezTo>
                  <a:pt x="1854" y="19519"/>
                  <a:pt x="1730" y="19826"/>
                  <a:pt x="1607" y="20137"/>
                </a:cubicBezTo>
                <a:lnTo>
                  <a:pt x="1918" y="20196"/>
                </a:lnTo>
                <a:cubicBezTo>
                  <a:pt x="2042" y="19949"/>
                  <a:pt x="2101" y="19643"/>
                  <a:pt x="2224" y="19332"/>
                </a:cubicBezTo>
                <a:lnTo>
                  <a:pt x="1918" y="19272"/>
                </a:lnTo>
                <a:close/>
                <a:moveTo>
                  <a:pt x="1360" y="21002"/>
                </a:moveTo>
                <a:cubicBezTo>
                  <a:pt x="1300" y="21308"/>
                  <a:pt x="1177" y="21619"/>
                  <a:pt x="1113" y="21926"/>
                </a:cubicBezTo>
                <a:lnTo>
                  <a:pt x="1424" y="21990"/>
                </a:lnTo>
                <a:cubicBezTo>
                  <a:pt x="1483" y="21679"/>
                  <a:pt x="1607" y="21372"/>
                  <a:pt x="1671" y="21061"/>
                </a:cubicBezTo>
                <a:lnTo>
                  <a:pt x="1360" y="21002"/>
                </a:lnTo>
                <a:close/>
                <a:moveTo>
                  <a:pt x="930" y="22791"/>
                </a:moveTo>
                <a:cubicBezTo>
                  <a:pt x="865" y="23102"/>
                  <a:pt x="806" y="23408"/>
                  <a:pt x="683" y="23720"/>
                </a:cubicBezTo>
                <a:lnTo>
                  <a:pt x="989" y="23779"/>
                </a:lnTo>
                <a:cubicBezTo>
                  <a:pt x="1053" y="23472"/>
                  <a:pt x="1113" y="23161"/>
                  <a:pt x="1236" y="22855"/>
                </a:cubicBezTo>
                <a:lnTo>
                  <a:pt x="930" y="22791"/>
                </a:lnTo>
                <a:close/>
                <a:moveTo>
                  <a:pt x="559" y="24584"/>
                </a:moveTo>
                <a:lnTo>
                  <a:pt x="371" y="25508"/>
                </a:lnTo>
                <a:lnTo>
                  <a:pt x="683" y="25573"/>
                </a:lnTo>
                <a:lnTo>
                  <a:pt x="865" y="24644"/>
                </a:lnTo>
                <a:lnTo>
                  <a:pt x="559" y="24584"/>
                </a:lnTo>
                <a:close/>
                <a:moveTo>
                  <a:pt x="248" y="26437"/>
                </a:moveTo>
                <a:cubicBezTo>
                  <a:pt x="188" y="26744"/>
                  <a:pt x="188" y="27055"/>
                  <a:pt x="124" y="27361"/>
                </a:cubicBezTo>
                <a:lnTo>
                  <a:pt x="436" y="27361"/>
                </a:lnTo>
                <a:cubicBezTo>
                  <a:pt x="495" y="27055"/>
                  <a:pt x="495" y="26744"/>
                  <a:pt x="559" y="26497"/>
                </a:cubicBezTo>
                <a:lnTo>
                  <a:pt x="248" y="26437"/>
                </a:lnTo>
                <a:close/>
                <a:moveTo>
                  <a:pt x="65" y="28290"/>
                </a:moveTo>
                <a:lnTo>
                  <a:pt x="1" y="28414"/>
                </a:lnTo>
                <a:lnTo>
                  <a:pt x="312" y="28473"/>
                </a:lnTo>
                <a:lnTo>
                  <a:pt x="371" y="282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116" name="Google Shape;116;p7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7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15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214" name="Google Shape;214;p15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5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6" name="Google Shape;216;p15"/>
          <p:cNvSpPr/>
          <p:nvPr/>
        </p:nvSpPr>
        <p:spPr>
          <a:xfrm flipH="1">
            <a:off x="901546" y="143050"/>
            <a:ext cx="832679" cy="147726"/>
          </a:xfrm>
          <a:custGeom>
            <a:avLst/>
            <a:gdLst/>
            <a:ahLst/>
            <a:cxnLst/>
            <a:rect l="l" t="t" r="r" b="b"/>
            <a:pathLst>
              <a:path w="27366" h="4855" extrusionOk="0">
                <a:moveTo>
                  <a:pt x="17971" y="0"/>
                </a:moveTo>
                <a:cubicBezTo>
                  <a:pt x="15346" y="0"/>
                  <a:pt x="13066" y="1062"/>
                  <a:pt x="11306" y="2196"/>
                </a:cubicBezTo>
                <a:cubicBezTo>
                  <a:pt x="10351" y="1287"/>
                  <a:pt x="9173" y="848"/>
                  <a:pt x="7858" y="848"/>
                </a:cubicBezTo>
                <a:cubicBezTo>
                  <a:pt x="5513" y="848"/>
                  <a:pt x="2732" y="2243"/>
                  <a:pt x="0" y="4854"/>
                </a:cubicBezTo>
                <a:lnTo>
                  <a:pt x="27366" y="4854"/>
                </a:lnTo>
                <a:cubicBezTo>
                  <a:pt x="23982" y="1215"/>
                  <a:pt x="20779" y="0"/>
                  <a:pt x="1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 rot="-4973965">
            <a:off x="8089793" y="213450"/>
            <a:ext cx="2088145" cy="1139083"/>
          </a:xfrm>
          <a:custGeom>
            <a:avLst/>
            <a:gdLst/>
            <a:ahLst/>
            <a:cxnLst/>
            <a:rect l="l" t="t" r="r" b="b"/>
            <a:pathLst>
              <a:path w="52198" h="28474" extrusionOk="0">
                <a:moveTo>
                  <a:pt x="32614" y="1"/>
                </a:moveTo>
                <a:cubicBezTo>
                  <a:pt x="32308" y="1"/>
                  <a:pt x="31997" y="60"/>
                  <a:pt x="31690" y="60"/>
                </a:cubicBezTo>
                <a:lnTo>
                  <a:pt x="31690" y="371"/>
                </a:lnTo>
                <a:cubicBezTo>
                  <a:pt x="31997" y="371"/>
                  <a:pt x="32308" y="307"/>
                  <a:pt x="32614" y="307"/>
                </a:cubicBezTo>
                <a:lnTo>
                  <a:pt x="32614" y="1"/>
                </a:lnTo>
                <a:close/>
                <a:moveTo>
                  <a:pt x="33543" y="1"/>
                </a:moveTo>
                <a:lnTo>
                  <a:pt x="33543" y="307"/>
                </a:lnTo>
                <a:cubicBezTo>
                  <a:pt x="33850" y="371"/>
                  <a:pt x="34161" y="371"/>
                  <a:pt x="34408" y="371"/>
                </a:cubicBezTo>
                <a:lnTo>
                  <a:pt x="34467" y="60"/>
                </a:lnTo>
                <a:cubicBezTo>
                  <a:pt x="34161" y="60"/>
                  <a:pt x="33850" y="60"/>
                  <a:pt x="33543" y="1"/>
                </a:cubicBezTo>
                <a:close/>
                <a:moveTo>
                  <a:pt x="30761" y="60"/>
                </a:moveTo>
                <a:cubicBezTo>
                  <a:pt x="30455" y="60"/>
                  <a:pt x="30144" y="124"/>
                  <a:pt x="29837" y="124"/>
                </a:cubicBezTo>
                <a:lnTo>
                  <a:pt x="29837" y="431"/>
                </a:lnTo>
                <a:cubicBezTo>
                  <a:pt x="30144" y="431"/>
                  <a:pt x="30455" y="371"/>
                  <a:pt x="30761" y="371"/>
                </a:cubicBezTo>
                <a:lnTo>
                  <a:pt x="30761" y="60"/>
                </a:lnTo>
                <a:close/>
                <a:moveTo>
                  <a:pt x="35396" y="60"/>
                </a:moveTo>
                <a:lnTo>
                  <a:pt x="35332" y="371"/>
                </a:lnTo>
                <a:cubicBezTo>
                  <a:pt x="35643" y="431"/>
                  <a:pt x="35950" y="431"/>
                  <a:pt x="36261" y="431"/>
                </a:cubicBezTo>
                <a:lnTo>
                  <a:pt x="36261" y="124"/>
                </a:lnTo>
                <a:cubicBezTo>
                  <a:pt x="36014" y="124"/>
                  <a:pt x="35703" y="124"/>
                  <a:pt x="35396" y="60"/>
                </a:cubicBezTo>
                <a:close/>
                <a:moveTo>
                  <a:pt x="28908" y="184"/>
                </a:moveTo>
                <a:cubicBezTo>
                  <a:pt x="28602" y="248"/>
                  <a:pt x="28291" y="248"/>
                  <a:pt x="27984" y="307"/>
                </a:cubicBezTo>
                <a:lnTo>
                  <a:pt x="28044" y="554"/>
                </a:lnTo>
                <a:cubicBezTo>
                  <a:pt x="28291" y="554"/>
                  <a:pt x="28602" y="554"/>
                  <a:pt x="28908" y="495"/>
                </a:cubicBezTo>
                <a:lnTo>
                  <a:pt x="28908" y="184"/>
                </a:lnTo>
                <a:close/>
                <a:moveTo>
                  <a:pt x="37185" y="248"/>
                </a:moveTo>
                <a:lnTo>
                  <a:pt x="37185" y="495"/>
                </a:lnTo>
                <a:cubicBezTo>
                  <a:pt x="37497" y="554"/>
                  <a:pt x="37803" y="554"/>
                  <a:pt x="38114" y="618"/>
                </a:cubicBezTo>
                <a:lnTo>
                  <a:pt x="38114" y="307"/>
                </a:lnTo>
                <a:cubicBezTo>
                  <a:pt x="37803" y="248"/>
                  <a:pt x="37497" y="248"/>
                  <a:pt x="37185" y="248"/>
                </a:cubicBezTo>
                <a:close/>
                <a:moveTo>
                  <a:pt x="27055" y="371"/>
                </a:moveTo>
                <a:cubicBezTo>
                  <a:pt x="26749" y="431"/>
                  <a:pt x="26438" y="495"/>
                  <a:pt x="26131" y="495"/>
                </a:cubicBezTo>
                <a:lnTo>
                  <a:pt x="26190" y="801"/>
                </a:lnTo>
                <a:cubicBezTo>
                  <a:pt x="26502" y="742"/>
                  <a:pt x="26808" y="742"/>
                  <a:pt x="27119" y="678"/>
                </a:cubicBezTo>
                <a:lnTo>
                  <a:pt x="27055" y="371"/>
                </a:lnTo>
                <a:close/>
                <a:moveTo>
                  <a:pt x="39038" y="431"/>
                </a:moveTo>
                <a:lnTo>
                  <a:pt x="38979" y="742"/>
                </a:lnTo>
                <a:cubicBezTo>
                  <a:pt x="39285" y="742"/>
                  <a:pt x="39597" y="801"/>
                  <a:pt x="39903" y="865"/>
                </a:cubicBezTo>
                <a:lnTo>
                  <a:pt x="39967" y="554"/>
                </a:lnTo>
                <a:cubicBezTo>
                  <a:pt x="39656" y="495"/>
                  <a:pt x="39350" y="431"/>
                  <a:pt x="39038" y="431"/>
                </a:cubicBezTo>
                <a:close/>
                <a:moveTo>
                  <a:pt x="25266" y="678"/>
                </a:moveTo>
                <a:cubicBezTo>
                  <a:pt x="24955" y="678"/>
                  <a:pt x="24649" y="742"/>
                  <a:pt x="24337" y="801"/>
                </a:cubicBezTo>
                <a:lnTo>
                  <a:pt x="24402" y="1112"/>
                </a:lnTo>
                <a:cubicBezTo>
                  <a:pt x="24708" y="1048"/>
                  <a:pt x="24955" y="989"/>
                  <a:pt x="25266" y="925"/>
                </a:cubicBezTo>
                <a:lnTo>
                  <a:pt x="25266" y="678"/>
                </a:lnTo>
                <a:close/>
                <a:moveTo>
                  <a:pt x="40891" y="678"/>
                </a:moveTo>
                <a:lnTo>
                  <a:pt x="40832" y="989"/>
                </a:lnTo>
                <a:cubicBezTo>
                  <a:pt x="41138" y="1048"/>
                  <a:pt x="41450" y="1112"/>
                  <a:pt x="41697" y="1172"/>
                </a:cubicBezTo>
                <a:lnTo>
                  <a:pt x="41756" y="865"/>
                </a:lnTo>
                <a:cubicBezTo>
                  <a:pt x="41450" y="801"/>
                  <a:pt x="41203" y="742"/>
                  <a:pt x="40891" y="678"/>
                </a:cubicBezTo>
                <a:close/>
                <a:moveTo>
                  <a:pt x="23413" y="989"/>
                </a:moveTo>
                <a:cubicBezTo>
                  <a:pt x="23102" y="1048"/>
                  <a:pt x="22796" y="1112"/>
                  <a:pt x="22549" y="1172"/>
                </a:cubicBezTo>
                <a:lnTo>
                  <a:pt x="22608" y="1483"/>
                </a:lnTo>
                <a:cubicBezTo>
                  <a:pt x="22855" y="1419"/>
                  <a:pt x="23166" y="1360"/>
                  <a:pt x="23473" y="1295"/>
                </a:cubicBezTo>
                <a:lnTo>
                  <a:pt x="23413" y="989"/>
                </a:lnTo>
                <a:close/>
                <a:moveTo>
                  <a:pt x="42685" y="1048"/>
                </a:moveTo>
                <a:lnTo>
                  <a:pt x="42621" y="1360"/>
                </a:lnTo>
                <a:cubicBezTo>
                  <a:pt x="42932" y="1419"/>
                  <a:pt x="43239" y="1483"/>
                  <a:pt x="43486" y="1542"/>
                </a:cubicBezTo>
                <a:lnTo>
                  <a:pt x="43609" y="1236"/>
                </a:lnTo>
                <a:lnTo>
                  <a:pt x="42685" y="1048"/>
                </a:lnTo>
                <a:close/>
                <a:moveTo>
                  <a:pt x="21620" y="1419"/>
                </a:moveTo>
                <a:cubicBezTo>
                  <a:pt x="21313" y="1483"/>
                  <a:pt x="21002" y="1607"/>
                  <a:pt x="20755" y="1666"/>
                </a:cubicBezTo>
                <a:lnTo>
                  <a:pt x="20819" y="1977"/>
                </a:lnTo>
                <a:cubicBezTo>
                  <a:pt x="21125" y="1854"/>
                  <a:pt x="21373" y="1789"/>
                  <a:pt x="21684" y="1730"/>
                </a:cubicBezTo>
                <a:lnTo>
                  <a:pt x="21620" y="1419"/>
                </a:lnTo>
                <a:close/>
                <a:moveTo>
                  <a:pt x="44474" y="1483"/>
                </a:moveTo>
                <a:lnTo>
                  <a:pt x="44415" y="1789"/>
                </a:lnTo>
                <a:cubicBezTo>
                  <a:pt x="44721" y="1854"/>
                  <a:pt x="44968" y="1913"/>
                  <a:pt x="45279" y="2037"/>
                </a:cubicBezTo>
                <a:lnTo>
                  <a:pt x="45339" y="1730"/>
                </a:lnTo>
                <a:cubicBezTo>
                  <a:pt x="45092" y="1666"/>
                  <a:pt x="44785" y="1542"/>
                  <a:pt x="44474" y="1483"/>
                </a:cubicBezTo>
                <a:close/>
                <a:moveTo>
                  <a:pt x="19831" y="1913"/>
                </a:moveTo>
                <a:cubicBezTo>
                  <a:pt x="19519" y="2037"/>
                  <a:pt x="19272" y="2101"/>
                  <a:pt x="18966" y="2224"/>
                </a:cubicBezTo>
                <a:lnTo>
                  <a:pt x="19090" y="2531"/>
                </a:lnTo>
                <a:cubicBezTo>
                  <a:pt x="19337" y="2407"/>
                  <a:pt x="19643" y="2284"/>
                  <a:pt x="19954" y="2224"/>
                </a:cubicBezTo>
                <a:lnTo>
                  <a:pt x="19831" y="1913"/>
                </a:lnTo>
                <a:close/>
                <a:moveTo>
                  <a:pt x="46268" y="1977"/>
                </a:moveTo>
                <a:lnTo>
                  <a:pt x="46144" y="2284"/>
                </a:lnTo>
                <a:cubicBezTo>
                  <a:pt x="46450" y="2407"/>
                  <a:pt x="46762" y="2471"/>
                  <a:pt x="47009" y="2595"/>
                </a:cubicBezTo>
                <a:lnTo>
                  <a:pt x="47132" y="2284"/>
                </a:lnTo>
                <a:cubicBezTo>
                  <a:pt x="46821" y="2160"/>
                  <a:pt x="46574" y="2101"/>
                  <a:pt x="46268" y="1977"/>
                </a:cubicBezTo>
                <a:close/>
                <a:moveTo>
                  <a:pt x="18101" y="2531"/>
                </a:moveTo>
                <a:cubicBezTo>
                  <a:pt x="17790" y="2654"/>
                  <a:pt x="17543" y="2718"/>
                  <a:pt x="17237" y="2842"/>
                </a:cubicBezTo>
                <a:lnTo>
                  <a:pt x="17360" y="3148"/>
                </a:lnTo>
                <a:cubicBezTo>
                  <a:pt x="17607" y="3025"/>
                  <a:pt x="17914" y="2901"/>
                  <a:pt x="18225" y="2778"/>
                </a:cubicBezTo>
                <a:lnTo>
                  <a:pt x="18101" y="2531"/>
                </a:lnTo>
                <a:close/>
                <a:moveTo>
                  <a:pt x="47997" y="2595"/>
                </a:moveTo>
                <a:lnTo>
                  <a:pt x="47874" y="2901"/>
                </a:lnTo>
                <a:cubicBezTo>
                  <a:pt x="48180" y="2966"/>
                  <a:pt x="48491" y="3089"/>
                  <a:pt x="48738" y="3213"/>
                </a:cubicBezTo>
                <a:lnTo>
                  <a:pt x="48862" y="2966"/>
                </a:lnTo>
                <a:cubicBezTo>
                  <a:pt x="48551" y="2842"/>
                  <a:pt x="48304" y="2718"/>
                  <a:pt x="47997" y="2595"/>
                </a:cubicBezTo>
                <a:close/>
                <a:moveTo>
                  <a:pt x="16372" y="3213"/>
                </a:moveTo>
                <a:cubicBezTo>
                  <a:pt x="16125" y="3336"/>
                  <a:pt x="15813" y="3460"/>
                  <a:pt x="15566" y="3583"/>
                </a:cubicBezTo>
                <a:lnTo>
                  <a:pt x="15690" y="3890"/>
                </a:lnTo>
                <a:cubicBezTo>
                  <a:pt x="15937" y="3766"/>
                  <a:pt x="16248" y="3643"/>
                  <a:pt x="16495" y="3519"/>
                </a:cubicBezTo>
                <a:lnTo>
                  <a:pt x="16372" y="3213"/>
                </a:lnTo>
                <a:close/>
                <a:moveTo>
                  <a:pt x="49727" y="3272"/>
                </a:moveTo>
                <a:lnTo>
                  <a:pt x="49603" y="3583"/>
                </a:lnTo>
                <a:cubicBezTo>
                  <a:pt x="49850" y="3707"/>
                  <a:pt x="50157" y="3830"/>
                  <a:pt x="50404" y="3954"/>
                </a:cubicBezTo>
                <a:lnTo>
                  <a:pt x="50527" y="3643"/>
                </a:lnTo>
                <a:cubicBezTo>
                  <a:pt x="50280" y="3519"/>
                  <a:pt x="49974" y="3395"/>
                  <a:pt x="49727" y="3272"/>
                </a:cubicBezTo>
                <a:close/>
                <a:moveTo>
                  <a:pt x="14702" y="4013"/>
                </a:moveTo>
                <a:cubicBezTo>
                  <a:pt x="14454" y="4137"/>
                  <a:pt x="14148" y="4324"/>
                  <a:pt x="13901" y="4448"/>
                </a:cubicBezTo>
                <a:lnTo>
                  <a:pt x="14025" y="4754"/>
                </a:lnTo>
                <a:cubicBezTo>
                  <a:pt x="14331" y="4572"/>
                  <a:pt x="14578" y="4448"/>
                  <a:pt x="14825" y="4260"/>
                </a:cubicBezTo>
                <a:lnTo>
                  <a:pt x="14702" y="4013"/>
                </a:lnTo>
                <a:close/>
                <a:moveTo>
                  <a:pt x="51392" y="4077"/>
                </a:moveTo>
                <a:lnTo>
                  <a:pt x="51268" y="4324"/>
                </a:lnTo>
                <a:cubicBezTo>
                  <a:pt x="51515" y="4507"/>
                  <a:pt x="51763" y="4631"/>
                  <a:pt x="52074" y="4754"/>
                </a:cubicBezTo>
                <a:lnTo>
                  <a:pt x="52197" y="4507"/>
                </a:lnTo>
                <a:cubicBezTo>
                  <a:pt x="51950" y="4384"/>
                  <a:pt x="51639" y="4201"/>
                  <a:pt x="51392" y="4077"/>
                </a:cubicBezTo>
                <a:close/>
                <a:moveTo>
                  <a:pt x="13096" y="4942"/>
                </a:moveTo>
                <a:cubicBezTo>
                  <a:pt x="12849" y="5125"/>
                  <a:pt x="12601" y="5248"/>
                  <a:pt x="12354" y="5436"/>
                </a:cubicBezTo>
                <a:lnTo>
                  <a:pt x="12478" y="5683"/>
                </a:lnTo>
                <a:cubicBezTo>
                  <a:pt x="12725" y="5496"/>
                  <a:pt x="13036" y="5372"/>
                  <a:pt x="13283" y="5189"/>
                </a:cubicBezTo>
                <a:lnTo>
                  <a:pt x="13096" y="4942"/>
                </a:lnTo>
                <a:close/>
                <a:moveTo>
                  <a:pt x="11554" y="5990"/>
                </a:moveTo>
                <a:cubicBezTo>
                  <a:pt x="11307" y="6177"/>
                  <a:pt x="11060" y="6360"/>
                  <a:pt x="10872" y="6548"/>
                </a:cubicBezTo>
                <a:lnTo>
                  <a:pt x="11060" y="6795"/>
                </a:lnTo>
                <a:cubicBezTo>
                  <a:pt x="11307" y="6607"/>
                  <a:pt x="11490" y="6425"/>
                  <a:pt x="11737" y="6237"/>
                </a:cubicBezTo>
                <a:lnTo>
                  <a:pt x="11554" y="5990"/>
                </a:lnTo>
                <a:close/>
                <a:moveTo>
                  <a:pt x="10131" y="7166"/>
                </a:moveTo>
                <a:cubicBezTo>
                  <a:pt x="9884" y="7349"/>
                  <a:pt x="9701" y="7536"/>
                  <a:pt x="9454" y="7783"/>
                </a:cubicBezTo>
                <a:lnTo>
                  <a:pt x="9637" y="7966"/>
                </a:lnTo>
                <a:cubicBezTo>
                  <a:pt x="9884" y="7783"/>
                  <a:pt x="10131" y="7596"/>
                  <a:pt x="10318" y="7349"/>
                </a:cubicBezTo>
                <a:lnTo>
                  <a:pt x="10131" y="7166"/>
                </a:lnTo>
                <a:close/>
                <a:moveTo>
                  <a:pt x="8772" y="8401"/>
                </a:moveTo>
                <a:cubicBezTo>
                  <a:pt x="8525" y="8584"/>
                  <a:pt x="8342" y="8831"/>
                  <a:pt x="8095" y="9019"/>
                </a:cubicBezTo>
                <a:lnTo>
                  <a:pt x="8342" y="9266"/>
                </a:lnTo>
                <a:cubicBezTo>
                  <a:pt x="8525" y="9019"/>
                  <a:pt x="8772" y="8831"/>
                  <a:pt x="8960" y="8584"/>
                </a:cubicBezTo>
                <a:lnTo>
                  <a:pt x="8772" y="8401"/>
                </a:lnTo>
                <a:close/>
                <a:moveTo>
                  <a:pt x="7477" y="9696"/>
                </a:moveTo>
                <a:cubicBezTo>
                  <a:pt x="7289" y="9943"/>
                  <a:pt x="7107" y="10190"/>
                  <a:pt x="6859" y="10437"/>
                </a:cubicBezTo>
                <a:lnTo>
                  <a:pt x="7107" y="10625"/>
                </a:lnTo>
                <a:cubicBezTo>
                  <a:pt x="7289" y="10378"/>
                  <a:pt x="7536" y="10131"/>
                  <a:pt x="7724" y="9943"/>
                </a:cubicBezTo>
                <a:lnTo>
                  <a:pt x="7477" y="9696"/>
                </a:lnTo>
                <a:close/>
                <a:moveTo>
                  <a:pt x="6301" y="11119"/>
                </a:moveTo>
                <a:lnTo>
                  <a:pt x="5748" y="11860"/>
                </a:lnTo>
                <a:lnTo>
                  <a:pt x="5995" y="12043"/>
                </a:lnTo>
                <a:lnTo>
                  <a:pt x="6548" y="11302"/>
                </a:lnTo>
                <a:lnTo>
                  <a:pt x="6301" y="11119"/>
                </a:lnTo>
                <a:close/>
                <a:moveTo>
                  <a:pt x="5189" y="12661"/>
                </a:moveTo>
                <a:cubicBezTo>
                  <a:pt x="5066" y="12908"/>
                  <a:pt x="4883" y="13155"/>
                  <a:pt x="4695" y="13402"/>
                </a:cubicBezTo>
                <a:lnTo>
                  <a:pt x="4942" y="13590"/>
                </a:lnTo>
                <a:cubicBezTo>
                  <a:pt x="5130" y="13343"/>
                  <a:pt x="5313" y="13095"/>
                  <a:pt x="5436" y="12784"/>
                </a:cubicBezTo>
                <a:lnTo>
                  <a:pt x="5189" y="12661"/>
                </a:lnTo>
                <a:close/>
                <a:moveTo>
                  <a:pt x="4201" y="14207"/>
                </a:moveTo>
                <a:cubicBezTo>
                  <a:pt x="4077" y="14454"/>
                  <a:pt x="3954" y="14761"/>
                  <a:pt x="3771" y="15008"/>
                </a:cubicBezTo>
                <a:lnTo>
                  <a:pt x="4077" y="15196"/>
                </a:lnTo>
                <a:cubicBezTo>
                  <a:pt x="4201" y="14884"/>
                  <a:pt x="4324" y="14637"/>
                  <a:pt x="4512" y="14390"/>
                </a:cubicBezTo>
                <a:lnTo>
                  <a:pt x="4201" y="14207"/>
                </a:lnTo>
                <a:close/>
                <a:moveTo>
                  <a:pt x="3336" y="15813"/>
                </a:moveTo>
                <a:cubicBezTo>
                  <a:pt x="3213" y="16120"/>
                  <a:pt x="3089" y="16367"/>
                  <a:pt x="2966" y="16678"/>
                </a:cubicBezTo>
                <a:lnTo>
                  <a:pt x="3213" y="16802"/>
                </a:lnTo>
                <a:cubicBezTo>
                  <a:pt x="3336" y="16554"/>
                  <a:pt x="3524" y="16243"/>
                  <a:pt x="3648" y="15996"/>
                </a:cubicBezTo>
                <a:lnTo>
                  <a:pt x="3336" y="15813"/>
                </a:lnTo>
                <a:close/>
                <a:moveTo>
                  <a:pt x="2595" y="17543"/>
                </a:moveTo>
                <a:cubicBezTo>
                  <a:pt x="2471" y="17790"/>
                  <a:pt x="2348" y="18096"/>
                  <a:pt x="2224" y="18408"/>
                </a:cubicBezTo>
                <a:lnTo>
                  <a:pt x="2536" y="18467"/>
                </a:lnTo>
                <a:cubicBezTo>
                  <a:pt x="2659" y="18220"/>
                  <a:pt x="2783" y="17913"/>
                  <a:pt x="2842" y="17666"/>
                </a:cubicBezTo>
                <a:lnTo>
                  <a:pt x="2595" y="17543"/>
                </a:lnTo>
                <a:close/>
                <a:moveTo>
                  <a:pt x="1918" y="19272"/>
                </a:moveTo>
                <a:cubicBezTo>
                  <a:pt x="1854" y="19519"/>
                  <a:pt x="1730" y="19826"/>
                  <a:pt x="1607" y="20137"/>
                </a:cubicBezTo>
                <a:lnTo>
                  <a:pt x="1918" y="20196"/>
                </a:lnTo>
                <a:cubicBezTo>
                  <a:pt x="2042" y="19949"/>
                  <a:pt x="2101" y="19643"/>
                  <a:pt x="2224" y="19332"/>
                </a:cubicBezTo>
                <a:lnTo>
                  <a:pt x="1918" y="19272"/>
                </a:lnTo>
                <a:close/>
                <a:moveTo>
                  <a:pt x="1360" y="21002"/>
                </a:moveTo>
                <a:cubicBezTo>
                  <a:pt x="1300" y="21308"/>
                  <a:pt x="1177" y="21619"/>
                  <a:pt x="1113" y="21926"/>
                </a:cubicBezTo>
                <a:lnTo>
                  <a:pt x="1424" y="21990"/>
                </a:lnTo>
                <a:cubicBezTo>
                  <a:pt x="1483" y="21679"/>
                  <a:pt x="1607" y="21372"/>
                  <a:pt x="1671" y="21061"/>
                </a:cubicBezTo>
                <a:lnTo>
                  <a:pt x="1360" y="21002"/>
                </a:lnTo>
                <a:close/>
                <a:moveTo>
                  <a:pt x="930" y="22791"/>
                </a:moveTo>
                <a:cubicBezTo>
                  <a:pt x="865" y="23102"/>
                  <a:pt x="806" y="23408"/>
                  <a:pt x="683" y="23720"/>
                </a:cubicBezTo>
                <a:lnTo>
                  <a:pt x="989" y="23779"/>
                </a:lnTo>
                <a:cubicBezTo>
                  <a:pt x="1053" y="23472"/>
                  <a:pt x="1113" y="23161"/>
                  <a:pt x="1236" y="22855"/>
                </a:cubicBezTo>
                <a:lnTo>
                  <a:pt x="930" y="22791"/>
                </a:lnTo>
                <a:close/>
                <a:moveTo>
                  <a:pt x="559" y="24584"/>
                </a:moveTo>
                <a:lnTo>
                  <a:pt x="371" y="25508"/>
                </a:lnTo>
                <a:lnTo>
                  <a:pt x="683" y="25573"/>
                </a:lnTo>
                <a:lnTo>
                  <a:pt x="865" y="24644"/>
                </a:lnTo>
                <a:lnTo>
                  <a:pt x="559" y="24584"/>
                </a:lnTo>
                <a:close/>
                <a:moveTo>
                  <a:pt x="248" y="26437"/>
                </a:moveTo>
                <a:cubicBezTo>
                  <a:pt x="188" y="26744"/>
                  <a:pt x="188" y="27055"/>
                  <a:pt x="124" y="27361"/>
                </a:cubicBezTo>
                <a:lnTo>
                  <a:pt x="436" y="27361"/>
                </a:lnTo>
                <a:cubicBezTo>
                  <a:pt x="495" y="27055"/>
                  <a:pt x="495" y="26744"/>
                  <a:pt x="559" y="26497"/>
                </a:cubicBezTo>
                <a:lnTo>
                  <a:pt x="248" y="26437"/>
                </a:lnTo>
                <a:close/>
                <a:moveTo>
                  <a:pt x="65" y="28290"/>
                </a:moveTo>
                <a:lnTo>
                  <a:pt x="1" y="28414"/>
                </a:lnTo>
                <a:lnTo>
                  <a:pt x="312" y="28473"/>
                </a:lnTo>
                <a:lnTo>
                  <a:pt x="371" y="282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5"/>
          <p:cNvGrpSpPr/>
          <p:nvPr/>
        </p:nvGrpSpPr>
        <p:grpSpPr>
          <a:xfrm>
            <a:off x="8489667" y="539507"/>
            <a:ext cx="220599" cy="327299"/>
            <a:chOff x="130442" y="4409282"/>
            <a:chExt cx="220599" cy="327299"/>
          </a:xfrm>
        </p:grpSpPr>
        <p:sp>
          <p:nvSpPr>
            <p:cNvPr id="219" name="Google Shape;219;p15"/>
            <p:cNvSpPr/>
            <p:nvPr/>
          </p:nvSpPr>
          <p:spPr>
            <a:xfrm>
              <a:off x="130442" y="4409282"/>
              <a:ext cx="220599" cy="327299"/>
            </a:xfrm>
            <a:custGeom>
              <a:avLst/>
              <a:gdLst/>
              <a:ahLst/>
              <a:cxnLst/>
              <a:rect l="l" t="t" r="r" b="b"/>
              <a:pathLst>
                <a:path w="7784" h="11549" extrusionOk="0">
                  <a:moveTo>
                    <a:pt x="3894" y="0"/>
                  </a:moveTo>
                  <a:cubicBezTo>
                    <a:pt x="1730" y="0"/>
                    <a:pt x="1" y="1789"/>
                    <a:pt x="1" y="3953"/>
                  </a:cubicBezTo>
                  <a:cubicBezTo>
                    <a:pt x="1" y="6671"/>
                    <a:pt x="3336" y="11548"/>
                    <a:pt x="3894" y="11548"/>
                  </a:cubicBezTo>
                  <a:cubicBezTo>
                    <a:pt x="4448" y="11548"/>
                    <a:pt x="7783" y="6607"/>
                    <a:pt x="7783" y="3953"/>
                  </a:cubicBezTo>
                  <a:cubicBezTo>
                    <a:pt x="7783" y="1789"/>
                    <a:pt x="6054" y="0"/>
                    <a:pt x="3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84774" y="4466957"/>
              <a:ext cx="110243" cy="110384"/>
            </a:xfrm>
            <a:custGeom>
              <a:avLst/>
              <a:gdLst/>
              <a:ahLst/>
              <a:cxnLst/>
              <a:rect l="l" t="t" r="r" b="b"/>
              <a:pathLst>
                <a:path w="3890" h="3895" extrusionOk="0">
                  <a:moveTo>
                    <a:pt x="1977" y="1"/>
                  </a:moveTo>
                  <a:cubicBezTo>
                    <a:pt x="866" y="1"/>
                    <a:pt x="1" y="866"/>
                    <a:pt x="1" y="1918"/>
                  </a:cubicBezTo>
                  <a:cubicBezTo>
                    <a:pt x="1" y="3030"/>
                    <a:pt x="866" y="3895"/>
                    <a:pt x="1977" y="3895"/>
                  </a:cubicBezTo>
                  <a:cubicBezTo>
                    <a:pt x="3025" y="3895"/>
                    <a:pt x="3890" y="3030"/>
                    <a:pt x="3890" y="1918"/>
                  </a:cubicBezTo>
                  <a:cubicBezTo>
                    <a:pt x="3890" y="866"/>
                    <a:pt x="3025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5"/>
          <p:cNvSpPr/>
          <p:nvPr/>
        </p:nvSpPr>
        <p:spPr>
          <a:xfrm>
            <a:off x="7171149" y="240500"/>
            <a:ext cx="923250" cy="204513"/>
          </a:xfrm>
          <a:custGeom>
            <a:avLst/>
            <a:gdLst/>
            <a:ahLst/>
            <a:cxnLst/>
            <a:rect l="l" t="t" r="r" b="b"/>
            <a:pathLst>
              <a:path w="66029" h="14629" extrusionOk="0">
                <a:moveTo>
                  <a:pt x="37058" y="1"/>
                </a:moveTo>
                <a:cubicBezTo>
                  <a:pt x="33732" y="1"/>
                  <a:pt x="30668" y="1730"/>
                  <a:pt x="28967" y="4993"/>
                </a:cubicBezTo>
                <a:cubicBezTo>
                  <a:pt x="27124" y="4540"/>
                  <a:pt x="25500" y="4345"/>
                  <a:pt x="24072" y="4345"/>
                </a:cubicBezTo>
                <a:cubicBezTo>
                  <a:pt x="14972" y="4345"/>
                  <a:pt x="13772" y="12282"/>
                  <a:pt x="13772" y="12282"/>
                </a:cubicBezTo>
                <a:cubicBezTo>
                  <a:pt x="13772" y="12282"/>
                  <a:pt x="11197" y="10955"/>
                  <a:pt x="7944" y="10955"/>
                </a:cubicBezTo>
                <a:cubicBezTo>
                  <a:pt x="5409" y="10955"/>
                  <a:pt x="2461" y="11761"/>
                  <a:pt x="0" y="14629"/>
                </a:cubicBezTo>
                <a:lnTo>
                  <a:pt x="66028" y="14629"/>
                </a:lnTo>
                <a:cubicBezTo>
                  <a:pt x="62528" y="9614"/>
                  <a:pt x="58088" y="7201"/>
                  <a:pt x="53853" y="7201"/>
                </a:cubicBezTo>
                <a:cubicBezTo>
                  <a:pt x="52038" y="7201"/>
                  <a:pt x="50260" y="7644"/>
                  <a:pt x="48610" y="8516"/>
                </a:cubicBezTo>
                <a:cubicBezTo>
                  <a:pt x="45794" y="2711"/>
                  <a:pt x="41221" y="1"/>
                  <a:pt x="370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AND_BODY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7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245" name="Google Shape;245;p17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7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7" name="Google Shape;247;p17"/>
          <p:cNvGrpSpPr/>
          <p:nvPr/>
        </p:nvGrpSpPr>
        <p:grpSpPr>
          <a:xfrm>
            <a:off x="127767" y="4062657"/>
            <a:ext cx="220599" cy="327299"/>
            <a:chOff x="130442" y="4409282"/>
            <a:chExt cx="220599" cy="327299"/>
          </a:xfrm>
        </p:grpSpPr>
        <p:sp>
          <p:nvSpPr>
            <p:cNvPr id="248" name="Google Shape;248;p17"/>
            <p:cNvSpPr/>
            <p:nvPr/>
          </p:nvSpPr>
          <p:spPr>
            <a:xfrm>
              <a:off x="130442" y="4409282"/>
              <a:ext cx="220599" cy="327299"/>
            </a:xfrm>
            <a:custGeom>
              <a:avLst/>
              <a:gdLst/>
              <a:ahLst/>
              <a:cxnLst/>
              <a:rect l="l" t="t" r="r" b="b"/>
              <a:pathLst>
                <a:path w="7784" h="11549" extrusionOk="0">
                  <a:moveTo>
                    <a:pt x="3894" y="0"/>
                  </a:moveTo>
                  <a:cubicBezTo>
                    <a:pt x="1730" y="0"/>
                    <a:pt x="1" y="1789"/>
                    <a:pt x="1" y="3953"/>
                  </a:cubicBezTo>
                  <a:cubicBezTo>
                    <a:pt x="1" y="6671"/>
                    <a:pt x="3336" y="11548"/>
                    <a:pt x="3894" y="11548"/>
                  </a:cubicBezTo>
                  <a:cubicBezTo>
                    <a:pt x="4448" y="11548"/>
                    <a:pt x="7783" y="6607"/>
                    <a:pt x="7783" y="3953"/>
                  </a:cubicBezTo>
                  <a:cubicBezTo>
                    <a:pt x="7783" y="1789"/>
                    <a:pt x="6054" y="0"/>
                    <a:pt x="3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184774" y="4466957"/>
              <a:ext cx="110243" cy="110384"/>
            </a:xfrm>
            <a:custGeom>
              <a:avLst/>
              <a:gdLst/>
              <a:ahLst/>
              <a:cxnLst/>
              <a:rect l="l" t="t" r="r" b="b"/>
              <a:pathLst>
                <a:path w="3890" h="3895" extrusionOk="0">
                  <a:moveTo>
                    <a:pt x="1977" y="1"/>
                  </a:moveTo>
                  <a:cubicBezTo>
                    <a:pt x="866" y="1"/>
                    <a:pt x="1" y="866"/>
                    <a:pt x="1" y="1918"/>
                  </a:cubicBezTo>
                  <a:cubicBezTo>
                    <a:pt x="1" y="3030"/>
                    <a:pt x="866" y="3895"/>
                    <a:pt x="1977" y="3895"/>
                  </a:cubicBezTo>
                  <a:cubicBezTo>
                    <a:pt x="3025" y="3895"/>
                    <a:pt x="3890" y="3030"/>
                    <a:pt x="3890" y="1918"/>
                  </a:cubicBezTo>
                  <a:cubicBezTo>
                    <a:pt x="3890" y="866"/>
                    <a:pt x="3025" y="1"/>
                    <a:pt x="1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7"/>
          <p:cNvSpPr/>
          <p:nvPr/>
        </p:nvSpPr>
        <p:spPr>
          <a:xfrm flipH="1">
            <a:off x="6914671" y="224800"/>
            <a:ext cx="832679" cy="147726"/>
          </a:xfrm>
          <a:custGeom>
            <a:avLst/>
            <a:gdLst/>
            <a:ahLst/>
            <a:cxnLst/>
            <a:rect l="l" t="t" r="r" b="b"/>
            <a:pathLst>
              <a:path w="27366" h="4855" extrusionOk="0">
                <a:moveTo>
                  <a:pt x="17971" y="0"/>
                </a:moveTo>
                <a:cubicBezTo>
                  <a:pt x="15346" y="0"/>
                  <a:pt x="13066" y="1062"/>
                  <a:pt x="11306" y="2196"/>
                </a:cubicBezTo>
                <a:cubicBezTo>
                  <a:pt x="10351" y="1287"/>
                  <a:pt x="9173" y="848"/>
                  <a:pt x="7858" y="848"/>
                </a:cubicBezTo>
                <a:cubicBezTo>
                  <a:pt x="5513" y="848"/>
                  <a:pt x="2732" y="2243"/>
                  <a:pt x="0" y="4854"/>
                </a:cubicBezTo>
                <a:lnTo>
                  <a:pt x="27366" y="4854"/>
                </a:lnTo>
                <a:cubicBezTo>
                  <a:pt x="23982" y="1215"/>
                  <a:pt x="20779" y="0"/>
                  <a:pt x="1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2"/>
          <p:cNvSpPr txBox="1">
            <a:spLocks noGrp="1"/>
          </p:cNvSpPr>
          <p:nvPr>
            <p:ph type="subTitle" idx="1"/>
          </p:nvPr>
        </p:nvSpPr>
        <p:spPr>
          <a:xfrm>
            <a:off x="2113750" y="3432875"/>
            <a:ext cx="53784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subTitle" idx="2"/>
          </p:nvPr>
        </p:nvSpPr>
        <p:spPr>
          <a:xfrm>
            <a:off x="2113778" y="1784039"/>
            <a:ext cx="53784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2"/>
          <p:cNvSpPr txBox="1">
            <a:spLocks noGrp="1"/>
          </p:cNvSpPr>
          <p:nvPr>
            <p:ph type="subTitle" idx="3"/>
          </p:nvPr>
        </p:nvSpPr>
        <p:spPr>
          <a:xfrm>
            <a:off x="2113778" y="1409175"/>
            <a:ext cx="5378400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>
            <a:endParaRPr/>
          </a:p>
        </p:txBody>
      </p:sp>
      <p:sp>
        <p:nvSpPr>
          <p:cNvPr id="333" name="Google Shape;333;p22"/>
          <p:cNvSpPr txBox="1">
            <a:spLocks noGrp="1"/>
          </p:cNvSpPr>
          <p:nvPr>
            <p:ph type="subTitle" idx="4"/>
          </p:nvPr>
        </p:nvSpPr>
        <p:spPr>
          <a:xfrm>
            <a:off x="2113807" y="3057950"/>
            <a:ext cx="5378400" cy="4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>
            <a:endParaRPr/>
          </a:p>
        </p:txBody>
      </p:sp>
      <p:grpSp>
        <p:nvGrpSpPr>
          <p:cNvPr id="334" name="Google Shape;334;p22"/>
          <p:cNvGrpSpPr/>
          <p:nvPr/>
        </p:nvGrpSpPr>
        <p:grpSpPr>
          <a:xfrm>
            <a:off x="-7300" y="-100"/>
            <a:ext cx="9176700" cy="5151000"/>
            <a:chOff x="-7300" y="-100"/>
            <a:chExt cx="9176700" cy="5151000"/>
          </a:xfrm>
        </p:grpSpPr>
        <p:cxnSp>
          <p:nvCxnSpPr>
            <p:cNvPr id="335" name="Google Shape;335;p22"/>
            <p:cNvCxnSpPr/>
            <p:nvPr/>
          </p:nvCxnSpPr>
          <p:spPr>
            <a:xfrm rot="10800000">
              <a:off x="240750" y="-100"/>
              <a:ext cx="0" cy="51510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22"/>
            <p:cNvCxnSpPr/>
            <p:nvPr/>
          </p:nvCxnSpPr>
          <p:spPr>
            <a:xfrm>
              <a:off x="-7300" y="4603625"/>
              <a:ext cx="917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7" name="Google Shape;337;p22"/>
          <p:cNvGrpSpPr/>
          <p:nvPr/>
        </p:nvGrpSpPr>
        <p:grpSpPr>
          <a:xfrm>
            <a:off x="7850417" y="4102200"/>
            <a:ext cx="1183078" cy="828587"/>
            <a:chOff x="7850417" y="4102200"/>
            <a:chExt cx="1183078" cy="828587"/>
          </a:xfrm>
        </p:grpSpPr>
        <p:grpSp>
          <p:nvGrpSpPr>
            <p:cNvPr id="338" name="Google Shape;338;p22"/>
            <p:cNvGrpSpPr/>
            <p:nvPr/>
          </p:nvGrpSpPr>
          <p:grpSpPr>
            <a:xfrm>
              <a:off x="8261669" y="4102200"/>
              <a:ext cx="771826" cy="668275"/>
              <a:chOff x="2406185" y="1537794"/>
              <a:chExt cx="1048820" cy="798036"/>
            </a:xfrm>
          </p:grpSpPr>
          <p:sp>
            <p:nvSpPr>
              <p:cNvPr id="339" name="Google Shape;339;p22"/>
              <p:cNvSpPr/>
              <p:nvPr/>
            </p:nvSpPr>
            <p:spPr>
              <a:xfrm>
                <a:off x="2406185" y="1686014"/>
                <a:ext cx="921623" cy="649814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21894" extrusionOk="0">
                    <a:moveTo>
                      <a:pt x="1" y="0"/>
                    </a:moveTo>
                    <a:lnTo>
                      <a:pt x="1" y="21894"/>
                    </a:lnTo>
                    <a:lnTo>
                      <a:pt x="31051" y="21894"/>
                    </a:lnTo>
                    <a:lnTo>
                      <a:pt x="310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3327767" y="1539634"/>
                <a:ext cx="125428" cy="7961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26826" extrusionOk="0">
                    <a:moveTo>
                      <a:pt x="4226" y="0"/>
                    </a:moveTo>
                    <a:lnTo>
                      <a:pt x="0" y="4932"/>
                    </a:lnTo>
                    <a:lnTo>
                      <a:pt x="0" y="26826"/>
                    </a:lnTo>
                    <a:lnTo>
                      <a:pt x="4226" y="20230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2406185" y="1539634"/>
                <a:ext cx="1047021" cy="146411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3" extrusionOk="0">
                    <a:moveTo>
                      <a:pt x="4933" y="0"/>
                    </a:moveTo>
                    <a:lnTo>
                      <a:pt x="1" y="4932"/>
                    </a:lnTo>
                    <a:lnTo>
                      <a:pt x="31051" y="4932"/>
                    </a:lnTo>
                    <a:lnTo>
                      <a:pt x="352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2865982" y="1539634"/>
                <a:ext cx="216634" cy="387621"/>
              </a:xfrm>
              <a:custGeom>
                <a:avLst/>
                <a:gdLst/>
                <a:ahLst/>
                <a:cxnLst/>
                <a:rect l="l" t="t" r="r" b="b"/>
                <a:pathLst>
                  <a:path w="7299" h="13060" extrusionOk="0">
                    <a:moveTo>
                      <a:pt x="4354" y="0"/>
                    </a:moveTo>
                    <a:lnTo>
                      <a:pt x="1" y="4932"/>
                    </a:lnTo>
                    <a:lnTo>
                      <a:pt x="1" y="13060"/>
                    </a:lnTo>
                    <a:lnTo>
                      <a:pt x="2884" y="12998"/>
                    </a:lnTo>
                    <a:cubicBezTo>
                      <a:pt x="2884" y="12998"/>
                      <a:pt x="2690" y="5250"/>
                      <a:pt x="2884" y="4932"/>
                    </a:cubicBezTo>
                    <a:lnTo>
                      <a:pt x="72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2406185" y="1682215"/>
                <a:ext cx="925422" cy="653613"/>
              </a:xfrm>
              <a:custGeom>
                <a:avLst/>
                <a:gdLst/>
                <a:ahLst/>
                <a:cxnLst/>
                <a:rect l="l" t="t" r="r" b="b"/>
                <a:pathLst>
                  <a:path w="31180" h="22022" extrusionOk="0">
                    <a:moveTo>
                      <a:pt x="1" y="0"/>
                    </a:moveTo>
                    <a:lnTo>
                      <a:pt x="1" y="190"/>
                    </a:lnTo>
                    <a:lnTo>
                      <a:pt x="30985" y="190"/>
                    </a:lnTo>
                    <a:lnTo>
                      <a:pt x="30985" y="22022"/>
                    </a:lnTo>
                    <a:lnTo>
                      <a:pt x="31179" y="22022"/>
                    </a:lnTo>
                    <a:lnTo>
                      <a:pt x="31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3325779" y="1537794"/>
                <a:ext cx="129227" cy="15006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056" extrusionOk="0">
                    <a:moveTo>
                      <a:pt x="4226" y="1"/>
                    </a:moveTo>
                    <a:lnTo>
                      <a:pt x="1" y="4928"/>
                    </a:lnTo>
                    <a:lnTo>
                      <a:pt x="195" y="5056"/>
                    </a:lnTo>
                    <a:lnTo>
                      <a:pt x="4354" y="129"/>
                    </a:lnTo>
                    <a:lnTo>
                      <a:pt x="4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22"/>
            <p:cNvGrpSpPr/>
            <p:nvPr/>
          </p:nvGrpSpPr>
          <p:grpSpPr>
            <a:xfrm>
              <a:off x="7850417" y="4394428"/>
              <a:ext cx="619433" cy="536360"/>
              <a:chOff x="2406185" y="1537794"/>
              <a:chExt cx="1048820" cy="798036"/>
            </a:xfrm>
          </p:grpSpPr>
          <p:sp>
            <p:nvSpPr>
              <p:cNvPr id="346" name="Google Shape;346;p22"/>
              <p:cNvSpPr/>
              <p:nvPr/>
            </p:nvSpPr>
            <p:spPr>
              <a:xfrm>
                <a:off x="2406185" y="1686014"/>
                <a:ext cx="921623" cy="649814"/>
              </a:xfrm>
              <a:custGeom>
                <a:avLst/>
                <a:gdLst/>
                <a:ahLst/>
                <a:cxnLst/>
                <a:rect l="l" t="t" r="r" b="b"/>
                <a:pathLst>
                  <a:path w="31052" h="21894" extrusionOk="0">
                    <a:moveTo>
                      <a:pt x="1" y="0"/>
                    </a:moveTo>
                    <a:lnTo>
                      <a:pt x="1" y="21894"/>
                    </a:lnTo>
                    <a:lnTo>
                      <a:pt x="31051" y="21894"/>
                    </a:lnTo>
                    <a:lnTo>
                      <a:pt x="310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3327767" y="1539634"/>
                <a:ext cx="125428" cy="7961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26826" extrusionOk="0">
                    <a:moveTo>
                      <a:pt x="4226" y="0"/>
                    </a:moveTo>
                    <a:lnTo>
                      <a:pt x="0" y="4932"/>
                    </a:lnTo>
                    <a:lnTo>
                      <a:pt x="0" y="26826"/>
                    </a:lnTo>
                    <a:lnTo>
                      <a:pt x="4226" y="20230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2406185" y="1539634"/>
                <a:ext cx="1047021" cy="146411"/>
              </a:xfrm>
              <a:custGeom>
                <a:avLst/>
                <a:gdLst/>
                <a:ahLst/>
                <a:cxnLst/>
                <a:rect l="l" t="t" r="r" b="b"/>
                <a:pathLst>
                  <a:path w="35277" h="4933" extrusionOk="0">
                    <a:moveTo>
                      <a:pt x="4933" y="0"/>
                    </a:moveTo>
                    <a:lnTo>
                      <a:pt x="1" y="4932"/>
                    </a:lnTo>
                    <a:lnTo>
                      <a:pt x="31051" y="4932"/>
                    </a:lnTo>
                    <a:lnTo>
                      <a:pt x="352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2"/>
              <p:cNvSpPr/>
              <p:nvPr/>
            </p:nvSpPr>
            <p:spPr>
              <a:xfrm>
                <a:off x="2865982" y="1539634"/>
                <a:ext cx="216634" cy="387621"/>
              </a:xfrm>
              <a:custGeom>
                <a:avLst/>
                <a:gdLst/>
                <a:ahLst/>
                <a:cxnLst/>
                <a:rect l="l" t="t" r="r" b="b"/>
                <a:pathLst>
                  <a:path w="7299" h="13060" extrusionOk="0">
                    <a:moveTo>
                      <a:pt x="4354" y="0"/>
                    </a:moveTo>
                    <a:lnTo>
                      <a:pt x="1" y="4932"/>
                    </a:lnTo>
                    <a:lnTo>
                      <a:pt x="1" y="13060"/>
                    </a:lnTo>
                    <a:lnTo>
                      <a:pt x="2884" y="12998"/>
                    </a:lnTo>
                    <a:cubicBezTo>
                      <a:pt x="2884" y="12998"/>
                      <a:pt x="2690" y="5250"/>
                      <a:pt x="2884" y="4932"/>
                    </a:cubicBezTo>
                    <a:lnTo>
                      <a:pt x="72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2406185" y="1682215"/>
                <a:ext cx="925422" cy="653613"/>
              </a:xfrm>
              <a:custGeom>
                <a:avLst/>
                <a:gdLst/>
                <a:ahLst/>
                <a:cxnLst/>
                <a:rect l="l" t="t" r="r" b="b"/>
                <a:pathLst>
                  <a:path w="31180" h="22022" extrusionOk="0">
                    <a:moveTo>
                      <a:pt x="1" y="0"/>
                    </a:moveTo>
                    <a:lnTo>
                      <a:pt x="1" y="190"/>
                    </a:lnTo>
                    <a:lnTo>
                      <a:pt x="30985" y="190"/>
                    </a:lnTo>
                    <a:lnTo>
                      <a:pt x="30985" y="22022"/>
                    </a:lnTo>
                    <a:lnTo>
                      <a:pt x="31179" y="22022"/>
                    </a:lnTo>
                    <a:lnTo>
                      <a:pt x="31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3325779" y="1537794"/>
                <a:ext cx="129227" cy="15006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056" extrusionOk="0">
                    <a:moveTo>
                      <a:pt x="4226" y="1"/>
                    </a:moveTo>
                    <a:lnTo>
                      <a:pt x="1" y="4928"/>
                    </a:lnTo>
                    <a:lnTo>
                      <a:pt x="195" y="5056"/>
                    </a:lnTo>
                    <a:lnTo>
                      <a:pt x="4354" y="129"/>
                    </a:lnTo>
                    <a:lnTo>
                      <a:pt x="4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2" name="Google Shape;352;p22"/>
          <p:cNvSpPr/>
          <p:nvPr/>
        </p:nvSpPr>
        <p:spPr>
          <a:xfrm flipH="1">
            <a:off x="7743269" y="192275"/>
            <a:ext cx="1125632" cy="199698"/>
          </a:xfrm>
          <a:custGeom>
            <a:avLst/>
            <a:gdLst/>
            <a:ahLst/>
            <a:cxnLst/>
            <a:rect l="l" t="t" r="r" b="b"/>
            <a:pathLst>
              <a:path w="27366" h="4855" extrusionOk="0">
                <a:moveTo>
                  <a:pt x="17971" y="0"/>
                </a:moveTo>
                <a:cubicBezTo>
                  <a:pt x="15346" y="0"/>
                  <a:pt x="13066" y="1062"/>
                  <a:pt x="11306" y="2196"/>
                </a:cubicBezTo>
                <a:cubicBezTo>
                  <a:pt x="10351" y="1287"/>
                  <a:pt x="9173" y="848"/>
                  <a:pt x="7858" y="848"/>
                </a:cubicBezTo>
                <a:cubicBezTo>
                  <a:pt x="5513" y="848"/>
                  <a:pt x="2732" y="2243"/>
                  <a:pt x="0" y="4854"/>
                </a:cubicBezTo>
                <a:lnTo>
                  <a:pt x="27366" y="4854"/>
                </a:lnTo>
                <a:cubicBezTo>
                  <a:pt x="23982" y="1215"/>
                  <a:pt x="20779" y="0"/>
                  <a:pt x="179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subTitle" idx="1"/>
          </p:nvPr>
        </p:nvSpPr>
        <p:spPr>
          <a:xfrm>
            <a:off x="5797827" y="1463375"/>
            <a:ext cx="25851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3"/>
          <p:cNvSpPr txBox="1">
            <a:spLocks noGrp="1"/>
          </p:cNvSpPr>
          <p:nvPr>
            <p:ph type="subTitle" idx="2"/>
          </p:nvPr>
        </p:nvSpPr>
        <p:spPr>
          <a:xfrm>
            <a:off x="2726075" y="1463375"/>
            <a:ext cx="25851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357" name="Google Shape;357;p23"/>
          <p:cNvGrpSpPr/>
          <p:nvPr/>
        </p:nvGrpSpPr>
        <p:grpSpPr>
          <a:xfrm>
            <a:off x="-7300" y="100"/>
            <a:ext cx="9207000" cy="5150700"/>
            <a:chOff x="-7300" y="100"/>
            <a:chExt cx="9207000" cy="5150700"/>
          </a:xfrm>
        </p:grpSpPr>
        <p:cxnSp>
          <p:nvCxnSpPr>
            <p:cNvPr id="358" name="Google Shape;358;p23"/>
            <p:cNvCxnSpPr/>
            <p:nvPr/>
          </p:nvCxnSpPr>
          <p:spPr>
            <a:xfrm rot="10800000">
              <a:off x="240750" y="100"/>
              <a:ext cx="0" cy="51507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23"/>
            <p:cNvCxnSpPr/>
            <p:nvPr/>
          </p:nvCxnSpPr>
          <p:spPr>
            <a:xfrm>
              <a:off x="-7300" y="4603625"/>
              <a:ext cx="920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0" name="Google Shape;360;p23"/>
          <p:cNvSpPr/>
          <p:nvPr/>
        </p:nvSpPr>
        <p:spPr>
          <a:xfrm>
            <a:off x="6570250" y="117600"/>
            <a:ext cx="1316453" cy="291629"/>
          </a:xfrm>
          <a:custGeom>
            <a:avLst/>
            <a:gdLst/>
            <a:ahLst/>
            <a:cxnLst/>
            <a:rect l="l" t="t" r="r" b="b"/>
            <a:pathLst>
              <a:path w="66029" h="14629" extrusionOk="0">
                <a:moveTo>
                  <a:pt x="37058" y="1"/>
                </a:moveTo>
                <a:cubicBezTo>
                  <a:pt x="33732" y="1"/>
                  <a:pt x="30668" y="1730"/>
                  <a:pt x="28967" y="4993"/>
                </a:cubicBezTo>
                <a:cubicBezTo>
                  <a:pt x="27124" y="4540"/>
                  <a:pt x="25500" y="4345"/>
                  <a:pt x="24072" y="4345"/>
                </a:cubicBezTo>
                <a:cubicBezTo>
                  <a:pt x="14972" y="4345"/>
                  <a:pt x="13772" y="12282"/>
                  <a:pt x="13772" y="12282"/>
                </a:cubicBezTo>
                <a:cubicBezTo>
                  <a:pt x="13772" y="12282"/>
                  <a:pt x="11197" y="10955"/>
                  <a:pt x="7944" y="10955"/>
                </a:cubicBezTo>
                <a:cubicBezTo>
                  <a:pt x="5409" y="10955"/>
                  <a:pt x="2461" y="11761"/>
                  <a:pt x="0" y="14629"/>
                </a:cubicBezTo>
                <a:lnTo>
                  <a:pt x="66028" y="14629"/>
                </a:lnTo>
                <a:cubicBezTo>
                  <a:pt x="62528" y="9614"/>
                  <a:pt x="58088" y="7201"/>
                  <a:pt x="53853" y="7201"/>
                </a:cubicBezTo>
                <a:cubicBezTo>
                  <a:pt x="52038" y="7201"/>
                  <a:pt x="50260" y="7644"/>
                  <a:pt x="48610" y="8516"/>
                </a:cubicBezTo>
                <a:cubicBezTo>
                  <a:pt x="45794" y="2711"/>
                  <a:pt x="41221" y="1"/>
                  <a:pt x="370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23"/>
          <p:cNvGrpSpPr/>
          <p:nvPr/>
        </p:nvGrpSpPr>
        <p:grpSpPr>
          <a:xfrm>
            <a:off x="7304921" y="4475723"/>
            <a:ext cx="1839089" cy="717710"/>
            <a:chOff x="2701496" y="2179373"/>
            <a:chExt cx="1839089" cy="717710"/>
          </a:xfrm>
        </p:grpSpPr>
        <p:sp>
          <p:nvSpPr>
            <p:cNvPr id="362" name="Google Shape;362;p23"/>
            <p:cNvSpPr/>
            <p:nvPr/>
          </p:nvSpPr>
          <p:spPr>
            <a:xfrm>
              <a:off x="3896686" y="2472381"/>
              <a:ext cx="146571" cy="141088"/>
            </a:xfrm>
            <a:custGeom>
              <a:avLst/>
              <a:gdLst/>
              <a:ahLst/>
              <a:cxnLst/>
              <a:rect l="l" t="t" r="r" b="b"/>
              <a:pathLst>
                <a:path w="7564" h="7281" extrusionOk="0">
                  <a:moveTo>
                    <a:pt x="0" y="1"/>
                  </a:moveTo>
                  <a:lnTo>
                    <a:pt x="0" y="7281"/>
                  </a:lnTo>
                  <a:lnTo>
                    <a:pt x="7563" y="7281"/>
                  </a:lnTo>
                  <a:lnTo>
                    <a:pt x="7563" y="1"/>
                  </a:lnTo>
                  <a:close/>
                </a:path>
              </a:pathLst>
            </a:custGeom>
            <a:solidFill>
              <a:srgbClr val="DA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043243" y="2179373"/>
              <a:ext cx="1000015" cy="702919"/>
            </a:xfrm>
            <a:custGeom>
              <a:avLst/>
              <a:gdLst/>
              <a:ahLst/>
              <a:cxnLst/>
              <a:rect l="l" t="t" r="r" b="b"/>
              <a:pathLst>
                <a:path w="51607" h="36275" extrusionOk="0">
                  <a:moveTo>
                    <a:pt x="1" y="1"/>
                  </a:moveTo>
                  <a:lnTo>
                    <a:pt x="1" y="36274"/>
                  </a:lnTo>
                  <a:lnTo>
                    <a:pt x="51606" y="36274"/>
                  </a:lnTo>
                  <a:lnTo>
                    <a:pt x="5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678335" y="2179373"/>
              <a:ext cx="114211" cy="702919"/>
            </a:xfrm>
            <a:custGeom>
              <a:avLst/>
              <a:gdLst/>
              <a:ahLst/>
              <a:cxnLst/>
              <a:rect l="l" t="t" r="r" b="b"/>
              <a:pathLst>
                <a:path w="5894" h="36275" extrusionOk="0">
                  <a:moveTo>
                    <a:pt x="0" y="1"/>
                  </a:moveTo>
                  <a:lnTo>
                    <a:pt x="0" y="36274"/>
                  </a:lnTo>
                  <a:lnTo>
                    <a:pt x="5893" y="36274"/>
                  </a:lnTo>
                  <a:lnTo>
                    <a:pt x="5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172850" y="2179374"/>
              <a:ext cx="192283" cy="139812"/>
            </a:xfrm>
            <a:custGeom>
              <a:avLst/>
              <a:gdLst/>
              <a:ahLst/>
              <a:cxnLst/>
              <a:rect l="l" t="t" r="r" b="b"/>
              <a:pathLst>
                <a:path w="9923" h="12486" extrusionOk="0">
                  <a:moveTo>
                    <a:pt x="1" y="1"/>
                  </a:moveTo>
                  <a:lnTo>
                    <a:pt x="1" y="12486"/>
                  </a:lnTo>
                  <a:lnTo>
                    <a:pt x="9922" y="12486"/>
                  </a:lnTo>
                  <a:lnTo>
                    <a:pt x="99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701496" y="2487143"/>
              <a:ext cx="760761" cy="409912"/>
            </a:xfrm>
            <a:custGeom>
              <a:avLst/>
              <a:gdLst/>
              <a:ahLst/>
              <a:cxnLst/>
              <a:rect l="l" t="t" r="r" b="b"/>
              <a:pathLst>
                <a:path w="39260" h="21154" extrusionOk="0">
                  <a:moveTo>
                    <a:pt x="1" y="1"/>
                  </a:moveTo>
                  <a:lnTo>
                    <a:pt x="1" y="21153"/>
                  </a:lnTo>
                  <a:lnTo>
                    <a:pt x="39260" y="21153"/>
                  </a:lnTo>
                  <a:lnTo>
                    <a:pt x="3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251275" y="2487125"/>
              <a:ext cx="86025" cy="409912"/>
            </a:xfrm>
            <a:custGeom>
              <a:avLst/>
              <a:gdLst/>
              <a:ahLst/>
              <a:cxnLst/>
              <a:rect l="l" t="t" r="r" b="b"/>
              <a:pathLst>
                <a:path w="4440" h="21154" extrusionOk="0">
                  <a:moveTo>
                    <a:pt x="1" y="1"/>
                  </a:moveTo>
                  <a:lnTo>
                    <a:pt x="1" y="21153"/>
                  </a:lnTo>
                  <a:lnTo>
                    <a:pt x="4440" y="21153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2837551" y="2487143"/>
              <a:ext cx="146571" cy="141088"/>
            </a:xfrm>
            <a:custGeom>
              <a:avLst/>
              <a:gdLst/>
              <a:ahLst/>
              <a:cxnLst/>
              <a:rect l="l" t="t" r="r" b="b"/>
              <a:pathLst>
                <a:path w="7564" h="7281" extrusionOk="0">
                  <a:moveTo>
                    <a:pt x="1" y="1"/>
                  </a:moveTo>
                  <a:lnTo>
                    <a:pt x="1" y="7281"/>
                  </a:lnTo>
                  <a:lnTo>
                    <a:pt x="7564" y="7281"/>
                  </a:lnTo>
                  <a:lnTo>
                    <a:pt x="7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 flipH="1">
              <a:off x="3490374" y="2179375"/>
              <a:ext cx="10750" cy="702895"/>
            </a:xfrm>
            <a:custGeom>
              <a:avLst/>
              <a:gdLst/>
              <a:ahLst/>
              <a:cxnLst/>
              <a:rect l="l" t="t" r="r" b="b"/>
              <a:pathLst>
                <a:path w="385" h="30985" extrusionOk="0">
                  <a:moveTo>
                    <a:pt x="1" y="0"/>
                  </a:moveTo>
                  <a:lnTo>
                    <a:pt x="1" y="30984"/>
                  </a:lnTo>
                  <a:lnTo>
                    <a:pt x="385" y="3098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 flipH="1">
              <a:off x="3112325" y="2487152"/>
              <a:ext cx="10750" cy="409932"/>
            </a:xfrm>
            <a:custGeom>
              <a:avLst/>
              <a:gdLst/>
              <a:ahLst/>
              <a:cxnLst/>
              <a:rect l="l" t="t" r="r" b="b"/>
              <a:pathLst>
                <a:path w="385" h="30985" extrusionOk="0">
                  <a:moveTo>
                    <a:pt x="1" y="0"/>
                  </a:moveTo>
                  <a:lnTo>
                    <a:pt x="1" y="30984"/>
                  </a:lnTo>
                  <a:lnTo>
                    <a:pt x="385" y="3098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3947753" y="2487100"/>
              <a:ext cx="592832" cy="409912"/>
            </a:xfrm>
            <a:custGeom>
              <a:avLst/>
              <a:gdLst/>
              <a:ahLst/>
              <a:cxnLst/>
              <a:rect l="l" t="t" r="r" b="b"/>
              <a:pathLst>
                <a:path w="39332" h="21154" extrusionOk="0">
                  <a:moveTo>
                    <a:pt x="0" y="1"/>
                  </a:moveTo>
                  <a:lnTo>
                    <a:pt x="0" y="21153"/>
                  </a:lnTo>
                  <a:lnTo>
                    <a:pt x="39331" y="21153"/>
                  </a:lnTo>
                  <a:lnTo>
                    <a:pt x="393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4328185" y="2487106"/>
              <a:ext cx="87315" cy="409912"/>
            </a:xfrm>
            <a:custGeom>
              <a:avLst/>
              <a:gdLst/>
              <a:ahLst/>
              <a:cxnLst/>
              <a:rect l="l" t="t" r="r" b="b"/>
              <a:pathLst>
                <a:path w="4506" h="21154" extrusionOk="0">
                  <a:moveTo>
                    <a:pt x="0" y="1"/>
                  </a:moveTo>
                  <a:lnTo>
                    <a:pt x="0" y="21153"/>
                  </a:lnTo>
                  <a:lnTo>
                    <a:pt x="4506" y="21153"/>
                  </a:lnTo>
                  <a:lnTo>
                    <a:pt x="4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 flipH="1">
              <a:off x="4188412" y="2487102"/>
              <a:ext cx="10750" cy="409932"/>
            </a:xfrm>
            <a:custGeom>
              <a:avLst/>
              <a:gdLst/>
              <a:ahLst/>
              <a:cxnLst/>
              <a:rect l="l" t="t" r="r" b="b"/>
              <a:pathLst>
                <a:path w="385" h="30985" extrusionOk="0">
                  <a:moveTo>
                    <a:pt x="1" y="0"/>
                  </a:moveTo>
                  <a:lnTo>
                    <a:pt x="1" y="30984"/>
                  </a:lnTo>
                  <a:lnTo>
                    <a:pt x="385" y="3098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6"/>
          <p:cNvSpPr txBox="1">
            <a:spLocks noGrp="1"/>
          </p:cNvSpPr>
          <p:nvPr>
            <p:ph type="subTitle" idx="1"/>
          </p:nvPr>
        </p:nvSpPr>
        <p:spPr>
          <a:xfrm>
            <a:off x="906150" y="3575825"/>
            <a:ext cx="165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6"/>
          <p:cNvSpPr txBox="1">
            <a:spLocks noGrp="1"/>
          </p:cNvSpPr>
          <p:nvPr>
            <p:ph type="subTitle" idx="2"/>
          </p:nvPr>
        </p:nvSpPr>
        <p:spPr>
          <a:xfrm>
            <a:off x="3742862" y="2969576"/>
            <a:ext cx="165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6"/>
          <p:cNvSpPr txBox="1">
            <a:spLocks noGrp="1"/>
          </p:cNvSpPr>
          <p:nvPr>
            <p:ph type="subTitle" idx="3"/>
          </p:nvPr>
        </p:nvSpPr>
        <p:spPr>
          <a:xfrm>
            <a:off x="6579575" y="3575825"/>
            <a:ext cx="1652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ubTitle" idx="4"/>
          </p:nvPr>
        </p:nvSpPr>
        <p:spPr>
          <a:xfrm>
            <a:off x="906150" y="3278125"/>
            <a:ext cx="165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subTitle" idx="5"/>
          </p:nvPr>
        </p:nvSpPr>
        <p:spPr>
          <a:xfrm>
            <a:off x="3742863" y="2668625"/>
            <a:ext cx="165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>
            <a:endParaRPr/>
          </a:p>
        </p:txBody>
      </p:sp>
      <p:sp>
        <p:nvSpPr>
          <p:cNvPr id="447" name="Google Shape;447;p26"/>
          <p:cNvSpPr txBox="1">
            <a:spLocks noGrp="1"/>
          </p:cNvSpPr>
          <p:nvPr>
            <p:ph type="subTitle" idx="6"/>
          </p:nvPr>
        </p:nvSpPr>
        <p:spPr>
          <a:xfrm>
            <a:off x="6579575" y="3278125"/>
            <a:ext cx="1652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pilogue SemiBold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>
            <a:endParaRPr/>
          </a:p>
        </p:txBody>
      </p:sp>
      <p:grpSp>
        <p:nvGrpSpPr>
          <p:cNvPr id="448" name="Google Shape;448;p26"/>
          <p:cNvGrpSpPr/>
          <p:nvPr/>
        </p:nvGrpSpPr>
        <p:grpSpPr>
          <a:xfrm>
            <a:off x="-7300" y="100"/>
            <a:ext cx="9207000" cy="5150700"/>
            <a:chOff x="-7300" y="100"/>
            <a:chExt cx="9207000" cy="5150700"/>
          </a:xfrm>
        </p:grpSpPr>
        <p:cxnSp>
          <p:nvCxnSpPr>
            <p:cNvPr id="449" name="Google Shape;449;p26"/>
            <p:cNvCxnSpPr/>
            <p:nvPr/>
          </p:nvCxnSpPr>
          <p:spPr>
            <a:xfrm rot="10800000">
              <a:off x="240750" y="100"/>
              <a:ext cx="0" cy="51507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26"/>
            <p:cNvCxnSpPr/>
            <p:nvPr/>
          </p:nvCxnSpPr>
          <p:spPr>
            <a:xfrm>
              <a:off x="-7300" y="4603625"/>
              <a:ext cx="9207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1" name="Google Shape;451;p26"/>
          <p:cNvSpPr/>
          <p:nvPr/>
        </p:nvSpPr>
        <p:spPr>
          <a:xfrm>
            <a:off x="7343999" y="173600"/>
            <a:ext cx="923250" cy="204513"/>
          </a:xfrm>
          <a:custGeom>
            <a:avLst/>
            <a:gdLst/>
            <a:ahLst/>
            <a:cxnLst/>
            <a:rect l="l" t="t" r="r" b="b"/>
            <a:pathLst>
              <a:path w="66029" h="14629" extrusionOk="0">
                <a:moveTo>
                  <a:pt x="37058" y="1"/>
                </a:moveTo>
                <a:cubicBezTo>
                  <a:pt x="33732" y="1"/>
                  <a:pt x="30668" y="1730"/>
                  <a:pt x="28967" y="4993"/>
                </a:cubicBezTo>
                <a:cubicBezTo>
                  <a:pt x="27124" y="4540"/>
                  <a:pt x="25500" y="4345"/>
                  <a:pt x="24072" y="4345"/>
                </a:cubicBezTo>
                <a:cubicBezTo>
                  <a:pt x="14972" y="4345"/>
                  <a:pt x="13772" y="12282"/>
                  <a:pt x="13772" y="12282"/>
                </a:cubicBezTo>
                <a:cubicBezTo>
                  <a:pt x="13772" y="12282"/>
                  <a:pt x="11197" y="10955"/>
                  <a:pt x="7944" y="10955"/>
                </a:cubicBezTo>
                <a:cubicBezTo>
                  <a:pt x="5409" y="10955"/>
                  <a:pt x="2461" y="11761"/>
                  <a:pt x="0" y="14629"/>
                </a:cubicBezTo>
                <a:lnTo>
                  <a:pt x="66028" y="14629"/>
                </a:lnTo>
                <a:cubicBezTo>
                  <a:pt x="62528" y="9614"/>
                  <a:pt x="58088" y="7201"/>
                  <a:pt x="53853" y="7201"/>
                </a:cubicBezTo>
                <a:cubicBezTo>
                  <a:pt x="52038" y="7201"/>
                  <a:pt x="50260" y="7644"/>
                  <a:pt x="48610" y="8516"/>
                </a:cubicBezTo>
                <a:cubicBezTo>
                  <a:pt x="45794" y="2711"/>
                  <a:pt x="41221" y="1"/>
                  <a:pt x="370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6"/>
          <p:cNvGrpSpPr/>
          <p:nvPr/>
        </p:nvGrpSpPr>
        <p:grpSpPr>
          <a:xfrm>
            <a:off x="8486865" y="4422536"/>
            <a:ext cx="605064" cy="523831"/>
            <a:chOff x="2406185" y="1537794"/>
            <a:chExt cx="1048820" cy="798036"/>
          </a:xfrm>
        </p:grpSpPr>
        <p:sp>
          <p:nvSpPr>
            <p:cNvPr id="453" name="Google Shape;453;p26"/>
            <p:cNvSpPr/>
            <p:nvPr/>
          </p:nvSpPr>
          <p:spPr>
            <a:xfrm>
              <a:off x="2406185" y="1686014"/>
              <a:ext cx="921623" cy="649814"/>
            </a:xfrm>
            <a:custGeom>
              <a:avLst/>
              <a:gdLst/>
              <a:ahLst/>
              <a:cxnLst/>
              <a:rect l="l" t="t" r="r" b="b"/>
              <a:pathLst>
                <a:path w="31052" h="21894" extrusionOk="0">
                  <a:moveTo>
                    <a:pt x="1" y="0"/>
                  </a:moveTo>
                  <a:lnTo>
                    <a:pt x="1" y="21894"/>
                  </a:lnTo>
                  <a:lnTo>
                    <a:pt x="31051" y="21894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3327767" y="1539634"/>
              <a:ext cx="125428" cy="796196"/>
            </a:xfrm>
            <a:custGeom>
              <a:avLst/>
              <a:gdLst/>
              <a:ahLst/>
              <a:cxnLst/>
              <a:rect l="l" t="t" r="r" b="b"/>
              <a:pathLst>
                <a:path w="4226" h="26826" extrusionOk="0">
                  <a:moveTo>
                    <a:pt x="4226" y="0"/>
                  </a:moveTo>
                  <a:lnTo>
                    <a:pt x="0" y="4932"/>
                  </a:lnTo>
                  <a:lnTo>
                    <a:pt x="0" y="26826"/>
                  </a:lnTo>
                  <a:lnTo>
                    <a:pt x="4226" y="2023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2406185" y="1539634"/>
              <a:ext cx="1047021" cy="146411"/>
            </a:xfrm>
            <a:custGeom>
              <a:avLst/>
              <a:gdLst/>
              <a:ahLst/>
              <a:cxnLst/>
              <a:rect l="l" t="t" r="r" b="b"/>
              <a:pathLst>
                <a:path w="35277" h="4933" extrusionOk="0">
                  <a:moveTo>
                    <a:pt x="4933" y="0"/>
                  </a:moveTo>
                  <a:lnTo>
                    <a:pt x="1" y="4932"/>
                  </a:lnTo>
                  <a:lnTo>
                    <a:pt x="31051" y="4932"/>
                  </a:lnTo>
                  <a:lnTo>
                    <a:pt x="352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865982" y="1539634"/>
              <a:ext cx="216634" cy="387621"/>
            </a:xfrm>
            <a:custGeom>
              <a:avLst/>
              <a:gdLst/>
              <a:ahLst/>
              <a:cxnLst/>
              <a:rect l="l" t="t" r="r" b="b"/>
              <a:pathLst>
                <a:path w="7299" h="13060" extrusionOk="0">
                  <a:moveTo>
                    <a:pt x="4354" y="0"/>
                  </a:moveTo>
                  <a:lnTo>
                    <a:pt x="1" y="4932"/>
                  </a:lnTo>
                  <a:lnTo>
                    <a:pt x="1" y="13060"/>
                  </a:lnTo>
                  <a:lnTo>
                    <a:pt x="2884" y="12998"/>
                  </a:lnTo>
                  <a:cubicBezTo>
                    <a:pt x="2884" y="12998"/>
                    <a:pt x="2690" y="5250"/>
                    <a:pt x="2884" y="4932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2406185" y="1682215"/>
              <a:ext cx="925422" cy="653613"/>
            </a:xfrm>
            <a:custGeom>
              <a:avLst/>
              <a:gdLst/>
              <a:ahLst/>
              <a:cxnLst/>
              <a:rect l="l" t="t" r="r" b="b"/>
              <a:pathLst>
                <a:path w="31180" h="22022" extrusionOk="0">
                  <a:moveTo>
                    <a:pt x="1" y="0"/>
                  </a:moveTo>
                  <a:lnTo>
                    <a:pt x="1" y="190"/>
                  </a:lnTo>
                  <a:lnTo>
                    <a:pt x="30985" y="190"/>
                  </a:lnTo>
                  <a:lnTo>
                    <a:pt x="30985" y="22022"/>
                  </a:lnTo>
                  <a:lnTo>
                    <a:pt x="31179" y="22022"/>
                  </a:lnTo>
                  <a:lnTo>
                    <a:pt x="31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3325779" y="1537794"/>
              <a:ext cx="129227" cy="150062"/>
            </a:xfrm>
            <a:custGeom>
              <a:avLst/>
              <a:gdLst/>
              <a:ahLst/>
              <a:cxnLst/>
              <a:rect l="l" t="t" r="r" b="b"/>
              <a:pathLst>
                <a:path w="4354" h="5056" extrusionOk="0">
                  <a:moveTo>
                    <a:pt x="4226" y="1"/>
                  </a:moveTo>
                  <a:lnTo>
                    <a:pt x="1" y="4928"/>
                  </a:lnTo>
                  <a:lnTo>
                    <a:pt x="195" y="5056"/>
                  </a:lnTo>
                  <a:lnTo>
                    <a:pt x="4354" y="129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26"/>
          <p:cNvGrpSpPr/>
          <p:nvPr/>
        </p:nvGrpSpPr>
        <p:grpSpPr>
          <a:xfrm>
            <a:off x="8183390" y="4669064"/>
            <a:ext cx="456656" cy="395427"/>
            <a:chOff x="2406185" y="1537794"/>
            <a:chExt cx="1048820" cy="798036"/>
          </a:xfrm>
        </p:grpSpPr>
        <p:sp>
          <p:nvSpPr>
            <p:cNvPr id="460" name="Google Shape;460;p26"/>
            <p:cNvSpPr/>
            <p:nvPr/>
          </p:nvSpPr>
          <p:spPr>
            <a:xfrm>
              <a:off x="2406185" y="1686014"/>
              <a:ext cx="921623" cy="649814"/>
            </a:xfrm>
            <a:custGeom>
              <a:avLst/>
              <a:gdLst/>
              <a:ahLst/>
              <a:cxnLst/>
              <a:rect l="l" t="t" r="r" b="b"/>
              <a:pathLst>
                <a:path w="31052" h="21894" extrusionOk="0">
                  <a:moveTo>
                    <a:pt x="1" y="0"/>
                  </a:moveTo>
                  <a:lnTo>
                    <a:pt x="1" y="21894"/>
                  </a:lnTo>
                  <a:lnTo>
                    <a:pt x="31051" y="21894"/>
                  </a:lnTo>
                  <a:lnTo>
                    <a:pt x="31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3327767" y="1539634"/>
              <a:ext cx="125428" cy="796196"/>
            </a:xfrm>
            <a:custGeom>
              <a:avLst/>
              <a:gdLst/>
              <a:ahLst/>
              <a:cxnLst/>
              <a:rect l="l" t="t" r="r" b="b"/>
              <a:pathLst>
                <a:path w="4226" h="26826" extrusionOk="0">
                  <a:moveTo>
                    <a:pt x="4226" y="0"/>
                  </a:moveTo>
                  <a:lnTo>
                    <a:pt x="0" y="4932"/>
                  </a:lnTo>
                  <a:lnTo>
                    <a:pt x="0" y="26826"/>
                  </a:lnTo>
                  <a:lnTo>
                    <a:pt x="4226" y="20230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406185" y="1539634"/>
              <a:ext cx="1047021" cy="146411"/>
            </a:xfrm>
            <a:custGeom>
              <a:avLst/>
              <a:gdLst/>
              <a:ahLst/>
              <a:cxnLst/>
              <a:rect l="l" t="t" r="r" b="b"/>
              <a:pathLst>
                <a:path w="35277" h="4933" extrusionOk="0">
                  <a:moveTo>
                    <a:pt x="4933" y="0"/>
                  </a:moveTo>
                  <a:lnTo>
                    <a:pt x="1" y="4932"/>
                  </a:lnTo>
                  <a:lnTo>
                    <a:pt x="31051" y="4932"/>
                  </a:lnTo>
                  <a:lnTo>
                    <a:pt x="35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865982" y="1539634"/>
              <a:ext cx="216634" cy="387621"/>
            </a:xfrm>
            <a:custGeom>
              <a:avLst/>
              <a:gdLst/>
              <a:ahLst/>
              <a:cxnLst/>
              <a:rect l="l" t="t" r="r" b="b"/>
              <a:pathLst>
                <a:path w="7299" h="13060" extrusionOk="0">
                  <a:moveTo>
                    <a:pt x="4354" y="0"/>
                  </a:moveTo>
                  <a:lnTo>
                    <a:pt x="1" y="4932"/>
                  </a:lnTo>
                  <a:lnTo>
                    <a:pt x="1" y="13060"/>
                  </a:lnTo>
                  <a:lnTo>
                    <a:pt x="2884" y="12998"/>
                  </a:lnTo>
                  <a:cubicBezTo>
                    <a:pt x="2884" y="12998"/>
                    <a:pt x="2690" y="5250"/>
                    <a:pt x="2884" y="4932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406185" y="1682215"/>
              <a:ext cx="925422" cy="653613"/>
            </a:xfrm>
            <a:custGeom>
              <a:avLst/>
              <a:gdLst/>
              <a:ahLst/>
              <a:cxnLst/>
              <a:rect l="l" t="t" r="r" b="b"/>
              <a:pathLst>
                <a:path w="31180" h="22022" extrusionOk="0">
                  <a:moveTo>
                    <a:pt x="1" y="0"/>
                  </a:moveTo>
                  <a:lnTo>
                    <a:pt x="1" y="190"/>
                  </a:lnTo>
                  <a:lnTo>
                    <a:pt x="30985" y="190"/>
                  </a:lnTo>
                  <a:lnTo>
                    <a:pt x="30985" y="22022"/>
                  </a:lnTo>
                  <a:lnTo>
                    <a:pt x="31179" y="22022"/>
                  </a:lnTo>
                  <a:lnTo>
                    <a:pt x="31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3325779" y="1537794"/>
              <a:ext cx="129227" cy="150062"/>
            </a:xfrm>
            <a:custGeom>
              <a:avLst/>
              <a:gdLst/>
              <a:ahLst/>
              <a:cxnLst/>
              <a:rect l="l" t="t" r="r" b="b"/>
              <a:pathLst>
                <a:path w="4354" h="5056" extrusionOk="0">
                  <a:moveTo>
                    <a:pt x="4226" y="1"/>
                  </a:moveTo>
                  <a:lnTo>
                    <a:pt x="1" y="4928"/>
                  </a:lnTo>
                  <a:lnTo>
                    <a:pt x="195" y="5056"/>
                  </a:lnTo>
                  <a:lnTo>
                    <a:pt x="4354" y="129"/>
                  </a:lnTo>
                  <a:lnTo>
                    <a:pt x="4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pilogue"/>
              <a:buNone/>
              <a:defRPr sz="2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●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○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■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●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○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■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●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○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Char char="■"/>
              <a:defRPr sz="120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1" r:id="rId5"/>
    <p:sldLayoutId id="2147483663" r:id="rId6"/>
    <p:sldLayoutId id="2147483668" r:id="rId7"/>
    <p:sldLayoutId id="2147483669" r:id="rId8"/>
    <p:sldLayoutId id="2147483672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6"/>
          <p:cNvSpPr txBox="1">
            <a:spLocks noGrp="1"/>
          </p:cNvSpPr>
          <p:nvPr>
            <p:ph type="ctrTitle"/>
          </p:nvPr>
        </p:nvSpPr>
        <p:spPr>
          <a:xfrm>
            <a:off x="637576" y="1871662"/>
            <a:ext cx="7868844" cy="1164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Проблемы управления затратами на автотранспортных предприятиях и современные инструменты их оптимизации</a:t>
            </a:r>
            <a:endParaRPr lang="en-US" sz="2400" dirty="0"/>
          </a:p>
        </p:txBody>
      </p:sp>
      <p:sp>
        <p:nvSpPr>
          <p:cNvPr id="632" name="Google Shape;632;p36"/>
          <p:cNvSpPr txBox="1">
            <a:spLocks noGrp="1"/>
          </p:cNvSpPr>
          <p:nvPr>
            <p:ph type="subTitle" idx="1"/>
          </p:nvPr>
        </p:nvSpPr>
        <p:spPr>
          <a:xfrm>
            <a:off x="3722725" y="4718748"/>
            <a:ext cx="1698546" cy="3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Владивосток 2026</a:t>
            </a:r>
            <a:endParaRPr dirty="0"/>
          </a:p>
        </p:txBody>
      </p:sp>
      <p:sp>
        <p:nvSpPr>
          <p:cNvPr id="169" name="Google Shape;803;p37">
            <a:extLst>
              <a:ext uri="{FF2B5EF4-FFF2-40B4-BE49-F238E27FC236}">
                <a16:creationId xmlns:a16="http://schemas.microsoft.com/office/drawing/2014/main" id="{BB9F766B-E38D-4AB1-8B0F-BFDAB11D918E}"/>
              </a:ext>
            </a:extLst>
          </p:cNvPr>
          <p:cNvSpPr txBox="1">
            <a:spLocks/>
          </p:cNvSpPr>
          <p:nvPr/>
        </p:nvSpPr>
        <p:spPr>
          <a:xfrm>
            <a:off x="720000" y="80352"/>
            <a:ext cx="7704000" cy="103584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en"/>
              <a:buNone/>
              <a:defRPr sz="14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en"/>
              <a:buNone/>
              <a:defRPr sz="18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defRPr>
            </a:lvl9pPr>
          </a:lstStyle>
          <a:p>
            <a:pPr marL="0" indent="0" algn="ctr"/>
            <a:r>
              <a:rPr lang="ru-RU" dirty="0"/>
              <a:t>Министерство науки и высшего образования Российской Федерации</a:t>
            </a:r>
            <a:br>
              <a:rPr lang="ru-RU" dirty="0"/>
            </a:br>
            <a:r>
              <a:rPr lang="ru-RU" dirty="0"/>
              <a:t>Владивостокский государственный университет</a:t>
            </a:r>
            <a:br>
              <a:rPr lang="ru-RU" dirty="0"/>
            </a:br>
            <a:r>
              <a:rPr lang="ru-RU" dirty="0"/>
              <a:t>Инженерная школа</a:t>
            </a:r>
            <a:br>
              <a:rPr lang="ru-RU" dirty="0"/>
            </a:br>
            <a:r>
              <a:rPr lang="ru-RU" dirty="0"/>
              <a:t>Кафедра транспортных процессов и технологий</a:t>
            </a:r>
            <a:endParaRPr lang="en-US" dirty="0"/>
          </a:p>
        </p:txBody>
      </p:sp>
      <p:sp>
        <p:nvSpPr>
          <p:cNvPr id="171" name="Google Shape;631;p36">
            <a:extLst>
              <a:ext uri="{FF2B5EF4-FFF2-40B4-BE49-F238E27FC236}">
                <a16:creationId xmlns:a16="http://schemas.microsoft.com/office/drawing/2014/main" id="{C50604DA-5A84-4CD4-889A-4A7C993342F5}"/>
              </a:ext>
            </a:extLst>
          </p:cNvPr>
          <p:cNvSpPr txBox="1">
            <a:spLocks/>
          </p:cNvSpPr>
          <p:nvPr/>
        </p:nvSpPr>
        <p:spPr>
          <a:xfrm>
            <a:off x="3945170" y="3538338"/>
            <a:ext cx="5198830" cy="67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42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pilogue"/>
              <a:buNone/>
              <a:defRPr sz="5200" b="1" i="0" u="none" strike="noStrike" cap="none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pPr algn="r"/>
            <a:r>
              <a:rPr lang="ru-RU" sz="1600" b="0" dirty="0"/>
              <a:t>Выполнил: студент гр. БТТ-25-ЭУ1 Пикульский И.Р.</a:t>
            </a:r>
          </a:p>
          <a:p>
            <a:pPr algn="r"/>
            <a:r>
              <a:rPr lang="ru-RU" sz="1600" b="0" dirty="0"/>
              <a:t>Руководитель: к.э.н., доцент Тунгусова Е.В.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6"/>
    </mc:Choice>
    <mc:Fallback>
      <p:transition spd="slow" advTm="129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64"/>
          <p:cNvSpPr txBox="1">
            <a:spLocks noGrp="1"/>
          </p:cNvSpPr>
          <p:nvPr>
            <p:ph type="title"/>
          </p:nvPr>
        </p:nvSpPr>
        <p:spPr>
          <a:xfrm>
            <a:off x="3932605" y="1776077"/>
            <a:ext cx="5115386" cy="1344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Спасибо за внимание!</a:t>
            </a:r>
            <a:endParaRPr sz="4000" dirty="0"/>
          </a:p>
        </p:txBody>
      </p:sp>
      <p:grpSp>
        <p:nvGrpSpPr>
          <p:cNvPr id="86" name="Google Shape;2221;p70">
            <a:extLst>
              <a:ext uri="{FF2B5EF4-FFF2-40B4-BE49-F238E27FC236}">
                <a16:creationId xmlns:a16="http://schemas.microsoft.com/office/drawing/2014/main" id="{1B0356CB-108A-4035-A311-37E0B565550B}"/>
              </a:ext>
            </a:extLst>
          </p:cNvPr>
          <p:cNvGrpSpPr/>
          <p:nvPr/>
        </p:nvGrpSpPr>
        <p:grpSpPr>
          <a:xfrm>
            <a:off x="498365" y="768794"/>
            <a:ext cx="3177395" cy="3844564"/>
            <a:chOff x="526074" y="763900"/>
            <a:chExt cx="3177395" cy="3844564"/>
          </a:xfrm>
        </p:grpSpPr>
        <p:grpSp>
          <p:nvGrpSpPr>
            <p:cNvPr id="87" name="Google Shape;2222;p70">
              <a:extLst>
                <a:ext uri="{FF2B5EF4-FFF2-40B4-BE49-F238E27FC236}">
                  <a16:creationId xmlns:a16="http://schemas.microsoft.com/office/drawing/2014/main" id="{FF180944-B9AA-4B2E-ABEB-6B0C85DAF6C1}"/>
                </a:ext>
              </a:extLst>
            </p:cNvPr>
            <p:cNvGrpSpPr/>
            <p:nvPr/>
          </p:nvGrpSpPr>
          <p:grpSpPr>
            <a:xfrm>
              <a:off x="1183829" y="1082589"/>
              <a:ext cx="2519641" cy="3525874"/>
              <a:chOff x="1201899" y="1627399"/>
              <a:chExt cx="2130414" cy="2981208"/>
            </a:xfrm>
          </p:grpSpPr>
          <p:sp>
            <p:nvSpPr>
              <p:cNvPr id="102" name="Google Shape;2223;p70">
                <a:extLst>
                  <a:ext uri="{FF2B5EF4-FFF2-40B4-BE49-F238E27FC236}">
                    <a16:creationId xmlns:a16="http://schemas.microsoft.com/office/drawing/2014/main" id="{6A89092F-E090-45BD-A2E6-BAFC8C54D1D7}"/>
                  </a:ext>
                </a:extLst>
              </p:cNvPr>
              <p:cNvSpPr/>
              <p:nvPr/>
            </p:nvSpPr>
            <p:spPr>
              <a:xfrm>
                <a:off x="2386825" y="4401175"/>
                <a:ext cx="458492" cy="204049"/>
              </a:xfrm>
              <a:custGeom>
                <a:avLst/>
                <a:gdLst/>
                <a:ahLst/>
                <a:cxnLst/>
                <a:rect l="l" t="t" r="r" b="b"/>
                <a:pathLst>
                  <a:path w="18868" h="7836" extrusionOk="0">
                    <a:moveTo>
                      <a:pt x="18867" y="0"/>
                    </a:moveTo>
                    <a:lnTo>
                      <a:pt x="5827" y="483"/>
                    </a:lnTo>
                    <a:lnTo>
                      <a:pt x="5688" y="2425"/>
                    </a:lnTo>
                    <a:cubicBezTo>
                      <a:pt x="139" y="3258"/>
                      <a:pt x="1" y="7835"/>
                      <a:pt x="1" y="7835"/>
                    </a:cubicBezTo>
                    <a:lnTo>
                      <a:pt x="18656" y="7769"/>
                    </a:lnTo>
                    <a:lnTo>
                      <a:pt x="188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24;p70">
                <a:extLst>
                  <a:ext uri="{FF2B5EF4-FFF2-40B4-BE49-F238E27FC236}">
                    <a16:creationId xmlns:a16="http://schemas.microsoft.com/office/drawing/2014/main" id="{1911B369-6130-4494-BB16-6825191A7917}"/>
                  </a:ext>
                </a:extLst>
              </p:cNvPr>
              <p:cNvSpPr/>
              <p:nvPr/>
            </p:nvSpPr>
            <p:spPr>
              <a:xfrm>
                <a:off x="2450873" y="4475003"/>
                <a:ext cx="76715" cy="43351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1784" extrusionOk="0">
                    <a:moveTo>
                      <a:pt x="197" y="0"/>
                    </a:moveTo>
                    <a:cubicBezTo>
                      <a:pt x="90" y="0"/>
                      <a:pt x="0" y="101"/>
                      <a:pt x="0" y="159"/>
                    </a:cubicBezTo>
                    <a:cubicBezTo>
                      <a:pt x="0" y="298"/>
                      <a:pt x="67" y="364"/>
                      <a:pt x="139" y="437"/>
                    </a:cubicBezTo>
                    <a:cubicBezTo>
                      <a:pt x="1038" y="781"/>
                      <a:pt x="1942" y="1269"/>
                      <a:pt x="2775" y="1752"/>
                    </a:cubicBezTo>
                    <a:cubicBezTo>
                      <a:pt x="2808" y="1774"/>
                      <a:pt x="2842" y="1784"/>
                      <a:pt x="2873" y="1784"/>
                    </a:cubicBezTo>
                    <a:cubicBezTo>
                      <a:pt x="3037" y="1784"/>
                      <a:pt x="3157" y="1524"/>
                      <a:pt x="2980" y="1408"/>
                    </a:cubicBezTo>
                    <a:cubicBezTo>
                      <a:pt x="2081" y="853"/>
                      <a:pt x="1177" y="437"/>
                      <a:pt x="278" y="20"/>
                    </a:cubicBezTo>
                    <a:cubicBezTo>
                      <a:pt x="250" y="6"/>
                      <a:pt x="223" y="0"/>
                      <a:pt x="1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25;p70">
                <a:extLst>
                  <a:ext uri="{FF2B5EF4-FFF2-40B4-BE49-F238E27FC236}">
                    <a16:creationId xmlns:a16="http://schemas.microsoft.com/office/drawing/2014/main" id="{F16A93AE-C71C-4F7E-9C67-61A7CB74EF9E}"/>
                  </a:ext>
                </a:extLst>
              </p:cNvPr>
              <p:cNvSpPr/>
              <p:nvPr/>
            </p:nvSpPr>
            <p:spPr>
              <a:xfrm>
                <a:off x="2478525" y="4464700"/>
                <a:ext cx="72681" cy="4529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1864" extrusionOk="0">
                    <a:moveTo>
                      <a:pt x="301" y="0"/>
                    </a:moveTo>
                    <a:cubicBezTo>
                      <a:pt x="128" y="0"/>
                      <a:pt x="1" y="325"/>
                      <a:pt x="177" y="444"/>
                    </a:cubicBezTo>
                    <a:cubicBezTo>
                      <a:pt x="1010" y="861"/>
                      <a:pt x="1775" y="1343"/>
                      <a:pt x="2608" y="1832"/>
                    </a:cubicBezTo>
                    <a:cubicBezTo>
                      <a:pt x="2641" y="1854"/>
                      <a:pt x="2674" y="1864"/>
                      <a:pt x="2705" y="1864"/>
                    </a:cubicBezTo>
                    <a:cubicBezTo>
                      <a:pt x="2870" y="1864"/>
                      <a:pt x="2990" y="1598"/>
                      <a:pt x="2813" y="1482"/>
                    </a:cubicBezTo>
                    <a:cubicBezTo>
                      <a:pt x="1981" y="999"/>
                      <a:pt x="1221" y="511"/>
                      <a:pt x="388" y="28"/>
                    </a:cubicBezTo>
                    <a:cubicBezTo>
                      <a:pt x="359" y="9"/>
                      <a:pt x="329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26;p70">
                <a:extLst>
                  <a:ext uri="{FF2B5EF4-FFF2-40B4-BE49-F238E27FC236}">
                    <a16:creationId xmlns:a16="http://schemas.microsoft.com/office/drawing/2014/main" id="{F47BC005-6F06-4CBE-8F29-D1AEA0E665CE}"/>
                  </a:ext>
                </a:extLst>
              </p:cNvPr>
              <p:cNvSpPr/>
              <p:nvPr/>
            </p:nvSpPr>
            <p:spPr>
              <a:xfrm>
                <a:off x="2572223" y="4426551"/>
                <a:ext cx="458468" cy="178678"/>
              </a:xfrm>
              <a:custGeom>
                <a:avLst/>
                <a:gdLst/>
                <a:ahLst/>
                <a:cxnLst/>
                <a:rect l="l" t="t" r="r" b="b"/>
                <a:pathLst>
                  <a:path w="18867" h="7353" extrusionOk="0">
                    <a:moveTo>
                      <a:pt x="5827" y="0"/>
                    </a:moveTo>
                    <a:lnTo>
                      <a:pt x="5688" y="1942"/>
                    </a:lnTo>
                    <a:cubicBezTo>
                      <a:pt x="139" y="2775"/>
                      <a:pt x="0" y="7352"/>
                      <a:pt x="0" y="7352"/>
                    </a:cubicBezTo>
                    <a:lnTo>
                      <a:pt x="18656" y="7286"/>
                    </a:lnTo>
                    <a:lnTo>
                      <a:pt x="18867" y="72"/>
                    </a:lnTo>
                    <a:lnTo>
                      <a:pt x="58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27;p70">
                <a:extLst>
                  <a:ext uri="{FF2B5EF4-FFF2-40B4-BE49-F238E27FC236}">
                    <a16:creationId xmlns:a16="http://schemas.microsoft.com/office/drawing/2014/main" id="{6E8C3E17-9AA3-4E31-AE24-F632CF45C2B0}"/>
                  </a:ext>
                </a:extLst>
              </p:cNvPr>
              <p:cNvSpPr/>
              <p:nvPr/>
            </p:nvSpPr>
            <p:spPr>
              <a:xfrm>
                <a:off x="2636275" y="4475003"/>
                <a:ext cx="78076" cy="43351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1784" extrusionOk="0">
                    <a:moveTo>
                      <a:pt x="203" y="0"/>
                    </a:moveTo>
                    <a:cubicBezTo>
                      <a:pt x="111" y="0"/>
                      <a:pt x="54" y="101"/>
                      <a:pt x="0" y="159"/>
                    </a:cubicBezTo>
                    <a:cubicBezTo>
                      <a:pt x="0" y="298"/>
                      <a:pt x="67" y="364"/>
                      <a:pt x="139" y="437"/>
                    </a:cubicBezTo>
                    <a:cubicBezTo>
                      <a:pt x="1038" y="781"/>
                      <a:pt x="1942" y="1269"/>
                      <a:pt x="2775" y="1752"/>
                    </a:cubicBezTo>
                    <a:cubicBezTo>
                      <a:pt x="2808" y="1774"/>
                      <a:pt x="2843" y="1784"/>
                      <a:pt x="2878" y="1784"/>
                    </a:cubicBezTo>
                    <a:cubicBezTo>
                      <a:pt x="3055" y="1784"/>
                      <a:pt x="3212" y="1524"/>
                      <a:pt x="2980" y="1408"/>
                    </a:cubicBezTo>
                    <a:cubicBezTo>
                      <a:pt x="2148" y="853"/>
                      <a:pt x="1249" y="437"/>
                      <a:pt x="278" y="20"/>
                    </a:cubicBezTo>
                    <a:cubicBezTo>
                      <a:pt x="250" y="6"/>
                      <a:pt x="226" y="0"/>
                      <a:pt x="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28;p70">
                <a:extLst>
                  <a:ext uri="{FF2B5EF4-FFF2-40B4-BE49-F238E27FC236}">
                    <a16:creationId xmlns:a16="http://schemas.microsoft.com/office/drawing/2014/main" id="{8A1D96BE-19B4-43AA-9F80-EBE32526FFF6}"/>
                  </a:ext>
                </a:extLst>
              </p:cNvPr>
              <p:cNvSpPr/>
              <p:nvPr/>
            </p:nvSpPr>
            <p:spPr>
              <a:xfrm>
                <a:off x="2663928" y="4464700"/>
                <a:ext cx="72657" cy="4529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64" extrusionOk="0">
                    <a:moveTo>
                      <a:pt x="301" y="0"/>
                    </a:moveTo>
                    <a:cubicBezTo>
                      <a:pt x="128" y="0"/>
                      <a:pt x="1" y="325"/>
                      <a:pt x="177" y="444"/>
                    </a:cubicBezTo>
                    <a:cubicBezTo>
                      <a:pt x="1010" y="861"/>
                      <a:pt x="1775" y="1343"/>
                      <a:pt x="2608" y="1832"/>
                    </a:cubicBezTo>
                    <a:cubicBezTo>
                      <a:pt x="2641" y="1854"/>
                      <a:pt x="2674" y="1864"/>
                      <a:pt x="2705" y="1864"/>
                    </a:cubicBezTo>
                    <a:cubicBezTo>
                      <a:pt x="2870" y="1864"/>
                      <a:pt x="2990" y="1598"/>
                      <a:pt x="2813" y="1482"/>
                    </a:cubicBezTo>
                    <a:cubicBezTo>
                      <a:pt x="1981" y="999"/>
                      <a:pt x="1220" y="511"/>
                      <a:pt x="388" y="28"/>
                    </a:cubicBezTo>
                    <a:cubicBezTo>
                      <a:pt x="359" y="9"/>
                      <a:pt x="329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29;p70">
                <a:extLst>
                  <a:ext uri="{FF2B5EF4-FFF2-40B4-BE49-F238E27FC236}">
                    <a16:creationId xmlns:a16="http://schemas.microsoft.com/office/drawing/2014/main" id="{E57AA540-D36E-44CC-8FF9-D3FA9CC906BC}"/>
                  </a:ext>
                </a:extLst>
              </p:cNvPr>
              <p:cNvSpPr/>
              <p:nvPr/>
            </p:nvSpPr>
            <p:spPr>
              <a:xfrm>
                <a:off x="2324396" y="2709143"/>
                <a:ext cx="836017" cy="1722603"/>
              </a:xfrm>
              <a:custGeom>
                <a:avLst/>
                <a:gdLst/>
                <a:ahLst/>
                <a:cxnLst/>
                <a:rect l="l" t="t" r="r" b="b"/>
                <a:pathLst>
                  <a:path w="34404" h="70889" extrusionOk="0">
                    <a:moveTo>
                      <a:pt x="18090" y="27127"/>
                    </a:moveTo>
                    <a:lnTo>
                      <a:pt x="16691" y="50426"/>
                    </a:lnTo>
                    <a:lnTo>
                      <a:pt x="16691" y="50426"/>
                    </a:lnTo>
                    <a:lnTo>
                      <a:pt x="13806" y="40786"/>
                    </a:lnTo>
                    <a:cubicBezTo>
                      <a:pt x="13806" y="40786"/>
                      <a:pt x="17712" y="29126"/>
                      <a:pt x="18090" y="27127"/>
                    </a:cubicBezTo>
                    <a:close/>
                    <a:moveTo>
                      <a:pt x="30176" y="1"/>
                    </a:moveTo>
                    <a:lnTo>
                      <a:pt x="11448" y="4090"/>
                    </a:lnTo>
                    <a:lnTo>
                      <a:pt x="2081" y="31003"/>
                    </a:lnTo>
                    <a:cubicBezTo>
                      <a:pt x="1526" y="32945"/>
                      <a:pt x="1044" y="34959"/>
                      <a:pt x="694" y="36968"/>
                    </a:cubicBezTo>
                    <a:cubicBezTo>
                      <a:pt x="0" y="41130"/>
                      <a:pt x="350" y="45364"/>
                      <a:pt x="1598" y="49387"/>
                    </a:cubicBezTo>
                    <a:lnTo>
                      <a:pt x="8185" y="70678"/>
                    </a:lnTo>
                    <a:lnTo>
                      <a:pt x="15475" y="70678"/>
                    </a:lnTo>
                    <a:lnTo>
                      <a:pt x="15471" y="70750"/>
                    </a:lnTo>
                    <a:lnTo>
                      <a:pt x="29482" y="70889"/>
                    </a:lnTo>
                    <a:cubicBezTo>
                      <a:pt x="29482" y="70889"/>
                      <a:pt x="34404" y="13108"/>
                      <a:pt x="34060" y="10544"/>
                    </a:cubicBezTo>
                    <a:cubicBezTo>
                      <a:pt x="33710" y="7975"/>
                      <a:pt x="30176" y="1"/>
                      <a:pt x="30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30;p70">
                <a:extLst>
                  <a:ext uri="{FF2B5EF4-FFF2-40B4-BE49-F238E27FC236}">
                    <a16:creationId xmlns:a16="http://schemas.microsoft.com/office/drawing/2014/main" id="{D61B0247-F995-4E14-A0B5-1BC9F44519C2}"/>
                  </a:ext>
                </a:extLst>
              </p:cNvPr>
              <p:cNvSpPr/>
              <p:nvPr/>
            </p:nvSpPr>
            <p:spPr>
              <a:xfrm>
                <a:off x="2695201" y="2912721"/>
                <a:ext cx="89400" cy="1520718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2581" extrusionOk="0">
                    <a:moveTo>
                      <a:pt x="649" y="0"/>
                    </a:moveTo>
                    <a:cubicBezTo>
                      <a:pt x="518" y="0"/>
                      <a:pt x="375" y="119"/>
                      <a:pt x="416" y="290"/>
                    </a:cubicBezTo>
                    <a:cubicBezTo>
                      <a:pt x="888" y="1699"/>
                      <a:pt x="1938" y="3102"/>
                      <a:pt x="3258" y="3887"/>
                    </a:cubicBezTo>
                    <a:lnTo>
                      <a:pt x="3258" y="3887"/>
                    </a:lnTo>
                    <a:cubicBezTo>
                      <a:pt x="3121" y="7244"/>
                      <a:pt x="2984" y="10532"/>
                      <a:pt x="2847" y="13885"/>
                    </a:cubicBezTo>
                    <a:cubicBezTo>
                      <a:pt x="2636" y="17908"/>
                      <a:pt x="2430" y="21865"/>
                      <a:pt x="2220" y="25888"/>
                    </a:cubicBezTo>
                    <a:cubicBezTo>
                      <a:pt x="2014" y="30116"/>
                      <a:pt x="1803" y="34350"/>
                      <a:pt x="1526" y="38578"/>
                    </a:cubicBezTo>
                    <a:cubicBezTo>
                      <a:pt x="1321" y="42673"/>
                      <a:pt x="1043" y="46763"/>
                      <a:pt x="766" y="50786"/>
                    </a:cubicBezTo>
                    <a:cubicBezTo>
                      <a:pt x="555" y="54326"/>
                      <a:pt x="350" y="57794"/>
                      <a:pt x="72" y="61262"/>
                    </a:cubicBezTo>
                    <a:cubicBezTo>
                      <a:pt x="72" y="61606"/>
                      <a:pt x="0" y="61956"/>
                      <a:pt x="0" y="62372"/>
                    </a:cubicBezTo>
                    <a:cubicBezTo>
                      <a:pt x="0" y="62511"/>
                      <a:pt x="104" y="62580"/>
                      <a:pt x="208" y="62580"/>
                    </a:cubicBezTo>
                    <a:cubicBezTo>
                      <a:pt x="312" y="62580"/>
                      <a:pt x="416" y="62511"/>
                      <a:pt x="416" y="62372"/>
                    </a:cubicBezTo>
                    <a:cubicBezTo>
                      <a:pt x="694" y="58971"/>
                      <a:pt x="905" y="55575"/>
                      <a:pt x="1110" y="52173"/>
                    </a:cubicBezTo>
                    <a:cubicBezTo>
                      <a:pt x="1387" y="48222"/>
                      <a:pt x="1598" y="44199"/>
                      <a:pt x="1876" y="40176"/>
                    </a:cubicBezTo>
                    <a:cubicBezTo>
                      <a:pt x="2081" y="35876"/>
                      <a:pt x="2358" y="31642"/>
                      <a:pt x="2569" y="27414"/>
                    </a:cubicBezTo>
                    <a:cubicBezTo>
                      <a:pt x="2775" y="23391"/>
                      <a:pt x="2985" y="19296"/>
                      <a:pt x="3191" y="15273"/>
                    </a:cubicBezTo>
                    <a:cubicBezTo>
                      <a:pt x="3402" y="11804"/>
                      <a:pt x="3540" y="8336"/>
                      <a:pt x="3679" y="4868"/>
                    </a:cubicBezTo>
                    <a:lnTo>
                      <a:pt x="3679" y="3758"/>
                    </a:lnTo>
                    <a:cubicBezTo>
                      <a:pt x="3679" y="3692"/>
                      <a:pt x="3679" y="3620"/>
                      <a:pt x="3607" y="3620"/>
                    </a:cubicBezTo>
                    <a:cubicBezTo>
                      <a:pt x="2292" y="2860"/>
                      <a:pt x="1249" y="1539"/>
                      <a:pt x="832" y="152"/>
                    </a:cubicBezTo>
                    <a:cubicBezTo>
                      <a:pt x="807" y="46"/>
                      <a:pt x="731" y="0"/>
                      <a:pt x="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31;p70">
                <a:extLst>
                  <a:ext uri="{FF2B5EF4-FFF2-40B4-BE49-F238E27FC236}">
                    <a16:creationId xmlns:a16="http://schemas.microsoft.com/office/drawing/2014/main" id="{4B404210-CA3C-4C7D-9160-4D7F1A218810}"/>
                  </a:ext>
                </a:extLst>
              </p:cNvPr>
              <p:cNvSpPr/>
              <p:nvPr/>
            </p:nvSpPr>
            <p:spPr>
              <a:xfrm>
                <a:off x="2629520" y="1627399"/>
                <a:ext cx="379201" cy="29126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11986" extrusionOk="0">
                    <a:moveTo>
                      <a:pt x="7227" y="0"/>
                    </a:moveTo>
                    <a:cubicBezTo>
                      <a:pt x="6893" y="0"/>
                      <a:pt x="6562" y="39"/>
                      <a:pt x="6243" y="127"/>
                    </a:cubicBezTo>
                    <a:cubicBezTo>
                      <a:pt x="5478" y="405"/>
                      <a:pt x="4784" y="1026"/>
                      <a:pt x="4645" y="1792"/>
                    </a:cubicBezTo>
                    <a:cubicBezTo>
                      <a:pt x="4107" y="1552"/>
                      <a:pt x="3515" y="1361"/>
                      <a:pt x="2959" y="1361"/>
                    </a:cubicBezTo>
                    <a:cubicBezTo>
                      <a:pt x="2873" y="1361"/>
                      <a:pt x="2787" y="1366"/>
                      <a:pt x="2703" y="1376"/>
                    </a:cubicBezTo>
                    <a:cubicBezTo>
                      <a:pt x="2009" y="1442"/>
                      <a:pt x="1316" y="1720"/>
                      <a:pt x="972" y="2347"/>
                    </a:cubicBezTo>
                    <a:cubicBezTo>
                      <a:pt x="622" y="2902"/>
                      <a:pt x="556" y="3734"/>
                      <a:pt x="1038" y="4289"/>
                    </a:cubicBezTo>
                    <a:cubicBezTo>
                      <a:pt x="345" y="4633"/>
                      <a:pt x="1" y="5537"/>
                      <a:pt x="206" y="6370"/>
                    </a:cubicBezTo>
                    <a:cubicBezTo>
                      <a:pt x="417" y="7130"/>
                      <a:pt x="1177" y="7685"/>
                      <a:pt x="1943" y="7685"/>
                    </a:cubicBezTo>
                    <a:lnTo>
                      <a:pt x="12969" y="11985"/>
                    </a:lnTo>
                    <a:cubicBezTo>
                      <a:pt x="13596" y="11708"/>
                      <a:pt x="14078" y="11153"/>
                      <a:pt x="14428" y="10598"/>
                    </a:cubicBezTo>
                    <a:cubicBezTo>
                      <a:pt x="14772" y="9977"/>
                      <a:pt x="14983" y="9283"/>
                      <a:pt x="15122" y="8589"/>
                    </a:cubicBezTo>
                    <a:cubicBezTo>
                      <a:pt x="15399" y="7202"/>
                      <a:pt x="15604" y="5743"/>
                      <a:pt x="14983" y="4494"/>
                    </a:cubicBezTo>
                    <a:cubicBezTo>
                      <a:pt x="14495" y="3384"/>
                      <a:pt x="13457" y="2624"/>
                      <a:pt x="12486" y="1997"/>
                    </a:cubicBezTo>
                    <a:cubicBezTo>
                      <a:pt x="11237" y="1237"/>
                      <a:pt x="9989" y="543"/>
                      <a:pt x="8602" y="194"/>
                    </a:cubicBezTo>
                    <a:cubicBezTo>
                      <a:pt x="8157" y="74"/>
                      <a:pt x="7689" y="0"/>
                      <a:pt x="7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32;p70">
                <a:extLst>
                  <a:ext uri="{FF2B5EF4-FFF2-40B4-BE49-F238E27FC236}">
                    <a16:creationId xmlns:a16="http://schemas.microsoft.com/office/drawing/2014/main" id="{0500E839-0353-402A-9BE7-C1AE51B2745B}"/>
                  </a:ext>
                </a:extLst>
              </p:cNvPr>
              <p:cNvSpPr/>
              <p:nvPr/>
            </p:nvSpPr>
            <p:spPr>
              <a:xfrm>
                <a:off x="2784597" y="1952326"/>
                <a:ext cx="155083" cy="187183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7703" extrusionOk="0">
                    <a:moveTo>
                      <a:pt x="6381" y="0"/>
                    </a:moveTo>
                    <a:lnTo>
                      <a:pt x="0" y="2431"/>
                    </a:lnTo>
                    <a:lnTo>
                      <a:pt x="0" y="7702"/>
                    </a:lnTo>
                    <a:lnTo>
                      <a:pt x="6381" y="7702"/>
                    </a:lnTo>
                    <a:lnTo>
                      <a:pt x="63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33;p70">
                <a:extLst>
                  <a:ext uri="{FF2B5EF4-FFF2-40B4-BE49-F238E27FC236}">
                    <a16:creationId xmlns:a16="http://schemas.microsoft.com/office/drawing/2014/main" id="{AF5DD5BA-D0F7-4BD6-8C20-2C67AB82E16A}"/>
                  </a:ext>
                </a:extLst>
              </p:cNvPr>
              <p:cNvSpPr/>
              <p:nvPr/>
            </p:nvSpPr>
            <p:spPr>
              <a:xfrm>
                <a:off x="2683464" y="1692715"/>
                <a:ext cx="288174" cy="360904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14852" extrusionOk="0">
                    <a:moveTo>
                      <a:pt x="5793" y="0"/>
                    </a:moveTo>
                    <a:cubicBezTo>
                      <a:pt x="2731" y="0"/>
                      <a:pt x="613" y="1260"/>
                      <a:pt x="278" y="4164"/>
                    </a:cubicBezTo>
                    <a:cubicBezTo>
                      <a:pt x="0" y="6872"/>
                      <a:pt x="0" y="8465"/>
                      <a:pt x="0" y="9924"/>
                    </a:cubicBezTo>
                    <a:cubicBezTo>
                      <a:pt x="0" y="14291"/>
                      <a:pt x="3885" y="14846"/>
                      <a:pt x="3885" y="14846"/>
                    </a:cubicBezTo>
                    <a:cubicBezTo>
                      <a:pt x="4000" y="14849"/>
                      <a:pt x="4114" y="14851"/>
                      <a:pt x="4226" y="14851"/>
                    </a:cubicBezTo>
                    <a:cubicBezTo>
                      <a:pt x="11367" y="14851"/>
                      <a:pt x="11098" y="8326"/>
                      <a:pt x="11098" y="8326"/>
                    </a:cubicBezTo>
                    <a:lnTo>
                      <a:pt x="11514" y="5274"/>
                    </a:lnTo>
                    <a:cubicBezTo>
                      <a:pt x="11858" y="2084"/>
                      <a:pt x="9711" y="280"/>
                      <a:pt x="6309" y="3"/>
                    </a:cubicBezTo>
                    <a:lnTo>
                      <a:pt x="6032" y="3"/>
                    </a:lnTo>
                    <a:cubicBezTo>
                      <a:pt x="5952" y="1"/>
                      <a:pt x="5872" y="0"/>
                      <a:pt x="5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34;p70">
                <a:extLst>
                  <a:ext uri="{FF2B5EF4-FFF2-40B4-BE49-F238E27FC236}">
                    <a16:creationId xmlns:a16="http://schemas.microsoft.com/office/drawing/2014/main" id="{4C96F56C-5EB6-42EB-8E02-2B42F4A6177C}"/>
                  </a:ext>
                </a:extLst>
              </p:cNvPr>
              <p:cNvSpPr/>
              <p:nvPr/>
            </p:nvSpPr>
            <p:spPr>
              <a:xfrm>
                <a:off x="2927792" y="1879623"/>
                <a:ext cx="65804" cy="78756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241" extrusionOk="0">
                    <a:moveTo>
                      <a:pt x="1203" y="0"/>
                    </a:moveTo>
                    <a:cubicBezTo>
                      <a:pt x="863" y="0"/>
                      <a:pt x="509" y="119"/>
                      <a:pt x="211" y="290"/>
                    </a:cubicBezTo>
                    <a:lnTo>
                      <a:pt x="0" y="2992"/>
                    </a:lnTo>
                    <a:cubicBezTo>
                      <a:pt x="275" y="3149"/>
                      <a:pt x="616" y="3240"/>
                      <a:pt x="947" y="3240"/>
                    </a:cubicBezTo>
                    <a:cubicBezTo>
                      <a:pt x="1204" y="3240"/>
                      <a:pt x="1454" y="3186"/>
                      <a:pt x="1665" y="3065"/>
                    </a:cubicBezTo>
                    <a:cubicBezTo>
                      <a:pt x="2220" y="2787"/>
                      <a:pt x="2636" y="2232"/>
                      <a:pt x="2636" y="1605"/>
                    </a:cubicBezTo>
                    <a:cubicBezTo>
                      <a:pt x="2708" y="1050"/>
                      <a:pt x="2358" y="357"/>
                      <a:pt x="1803" y="151"/>
                    </a:cubicBezTo>
                    <a:cubicBezTo>
                      <a:pt x="1619" y="45"/>
                      <a:pt x="1414" y="0"/>
                      <a:pt x="1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235;p70">
                <a:extLst>
                  <a:ext uri="{FF2B5EF4-FFF2-40B4-BE49-F238E27FC236}">
                    <a16:creationId xmlns:a16="http://schemas.microsoft.com/office/drawing/2014/main" id="{E2B27C12-913B-4329-BE54-CE6F70CCC978}"/>
                  </a:ext>
                </a:extLst>
              </p:cNvPr>
              <p:cNvSpPr/>
              <p:nvPr/>
            </p:nvSpPr>
            <p:spPr>
              <a:xfrm>
                <a:off x="2668228" y="1675608"/>
                <a:ext cx="308537" cy="228542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9405" extrusionOk="0">
                    <a:moveTo>
                      <a:pt x="6631" y="1"/>
                    </a:moveTo>
                    <a:cubicBezTo>
                      <a:pt x="5417" y="1"/>
                      <a:pt x="4209" y="203"/>
                      <a:pt x="3052" y="568"/>
                    </a:cubicBezTo>
                    <a:cubicBezTo>
                      <a:pt x="2292" y="779"/>
                      <a:pt x="1598" y="1056"/>
                      <a:pt x="971" y="1611"/>
                    </a:cubicBezTo>
                    <a:cubicBezTo>
                      <a:pt x="416" y="2094"/>
                      <a:pt x="0" y="2860"/>
                      <a:pt x="139" y="3553"/>
                    </a:cubicBezTo>
                    <a:cubicBezTo>
                      <a:pt x="139" y="4036"/>
                      <a:pt x="416" y="4452"/>
                      <a:pt x="833" y="4591"/>
                    </a:cubicBezTo>
                    <a:cubicBezTo>
                      <a:pt x="919" y="4616"/>
                      <a:pt x="1005" y="4627"/>
                      <a:pt x="1090" y="4627"/>
                    </a:cubicBezTo>
                    <a:cubicBezTo>
                      <a:pt x="1485" y="4627"/>
                      <a:pt x="1853" y="4379"/>
                      <a:pt x="2081" y="4036"/>
                    </a:cubicBezTo>
                    <a:cubicBezTo>
                      <a:pt x="2359" y="3692"/>
                      <a:pt x="2431" y="3204"/>
                      <a:pt x="2497" y="2721"/>
                    </a:cubicBezTo>
                    <a:cubicBezTo>
                      <a:pt x="2858" y="3020"/>
                      <a:pt x="3274" y="3218"/>
                      <a:pt x="3740" y="3218"/>
                    </a:cubicBezTo>
                    <a:cubicBezTo>
                      <a:pt x="3811" y="3218"/>
                      <a:pt x="3883" y="3213"/>
                      <a:pt x="3957" y="3204"/>
                    </a:cubicBezTo>
                    <a:cubicBezTo>
                      <a:pt x="4439" y="3137"/>
                      <a:pt x="4928" y="2788"/>
                      <a:pt x="5272" y="2371"/>
                    </a:cubicBezTo>
                    <a:cubicBezTo>
                      <a:pt x="5410" y="2860"/>
                      <a:pt x="6038" y="3137"/>
                      <a:pt x="6592" y="3137"/>
                    </a:cubicBezTo>
                    <a:cubicBezTo>
                      <a:pt x="7010" y="3137"/>
                      <a:pt x="7465" y="3018"/>
                      <a:pt x="7901" y="3018"/>
                    </a:cubicBezTo>
                    <a:cubicBezTo>
                      <a:pt x="8045" y="3018"/>
                      <a:pt x="8186" y="3031"/>
                      <a:pt x="8324" y="3065"/>
                    </a:cubicBezTo>
                    <a:cubicBezTo>
                      <a:pt x="9017" y="3137"/>
                      <a:pt x="9572" y="3692"/>
                      <a:pt x="9922" y="4386"/>
                    </a:cubicBezTo>
                    <a:cubicBezTo>
                      <a:pt x="10199" y="5007"/>
                      <a:pt x="10266" y="5773"/>
                      <a:pt x="10127" y="6467"/>
                    </a:cubicBezTo>
                    <a:cubicBezTo>
                      <a:pt x="10061" y="6949"/>
                      <a:pt x="9922" y="7438"/>
                      <a:pt x="9850" y="7920"/>
                    </a:cubicBezTo>
                    <a:cubicBezTo>
                      <a:pt x="9850" y="8475"/>
                      <a:pt x="10061" y="8964"/>
                      <a:pt x="10477" y="9241"/>
                    </a:cubicBezTo>
                    <a:cubicBezTo>
                      <a:pt x="10629" y="9354"/>
                      <a:pt x="10823" y="9405"/>
                      <a:pt x="11013" y="9405"/>
                    </a:cubicBezTo>
                    <a:cubicBezTo>
                      <a:pt x="11169" y="9405"/>
                      <a:pt x="11323" y="9370"/>
                      <a:pt x="11448" y="9308"/>
                    </a:cubicBezTo>
                    <a:cubicBezTo>
                      <a:pt x="11792" y="9102"/>
                      <a:pt x="12280" y="8547"/>
                      <a:pt x="12347" y="8131"/>
                    </a:cubicBezTo>
                    <a:lnTo>
                      <a:pt x="12624" y="5357"/>
                    </a:lnTo>
                    <a:cubicBezTo>
                      <a:pt x="12696" y="3970"/>
                      <a:pt x="12069" y="2582"/>
                      <a:pt x="11032" y="1611"/>
                    </a:cubicBezTo>
                    <a:cubicBezTo>
                      <a:pt x="9988" y="640"/>
                      <a:pt x="8601" y="152"/>
                      <a:pt x="7147" y="13"/>
                    </a:cubicBezTo>
                    <a:cubicBezTo>
                      <a:pt x="6975" y="5"/>
                      <a:pt x="6803" y="1"/>
                      <a:pt x="6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236;p70">
                <a:extLst>
                  <a:ext uri="{FF2B5EF4-FFF2-40B4-BE49-F238E27FC236}">
                    <a16:creationId xmlns:a16="http://schemas.microsoft.com/office/drawing/2014/main" id="{EE0F5C04-82D4-4AF2-AF2C-A6E7FD3DA232}"/>
                  </a:ext>
                </a:extLst>
              </p:cNvPr>
              <p:cNvSpPr/>
              <p:nvPr/>
            </p:nvSpPr>
            <p:spPr>
              <a:xfrm>
                <a:off x="2782823" y="2237232"/>
                <a:ext cx="24" cy="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CA5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237;p70">
                <a:extLst>
                  <a:ext uri="{FF2B5EF4-FFF2-40B4-BE49-F238E27FC236}">
                    <a16:creationId xmlns:a16="http://schemas.microsoft.com/office/drawing/2014/main" id="{8402F0C8-9133-4BF5-A2A4-F85E938A41FE}"/>
                  </a:ext>
                </a:extLst>
              </p:cNvPr>
              <p:cNvSpPr/>
              <p:nvPr/>
            </p:nvSpPr>
            <p:spPr>
              <a:xfrm>
                <a:off x="2589062" y="2070297"/>
                <a:ext cx="407924" cy="768609"/>
              </a:xfrm>
              <a:custGeom>
                <a:avLst/>
                <a:gdLst/>
                <a:ahLst/>
                <a:cxnLst/>
                <a:rect l="l" t="t" r="r" b="b"/>
                <a:pathLst>
                  <a:path w="16787" h="31630" extrusionOk="0">
                    <a:moveTo>
                      <a:pt x="14428" y="1"/>
                    </a:moveTo>
                    <a:lnTo>
                      <a:pt x="10333" y="2914"/>
                    </a:lnTo>
                    <a:lnTo>
                      <a:pt x="8047" y="833"/>
                    </a:lnTo>
                    <a:lnTo>
                      <a:pt x="6660" y="2431"/>
                    </a:lnTo>
                    <a:cubicBezTo>
                      <a:pt x="6660" y="2431"/>
                      <a:pt x="4440" y="5134"/>
                      <a:pt x="3885" y="8879"/>
                    </a:cubicBezTo>
                    <a:cubicBezTo>
                      <a:pt x="3536" y="11515"/>
                      <a:pt x="3747" y="13668"/>
                      <a:pt x="2914" y="15815"/>
                    </a:cubicBezTo>
                    <a:cubicBezTo>
                      <a:pt x="206" y="22546"/>
                      <a:pt x="1" y="31214"/>
                      <a:pt x="1594" y="31630"/>
                    </a:cubicBezTo>
                    <a:lnTo>
                      <a:pt x="14356" y="31630"/>
                    </a:lnTo>
                    <a:lnTo>
                      <a:pt x="16787" y="6732"/>
                    </a:lnTo>
                    <a:lnTo>
                      <a:pt x="16787" y="2498"/>
                    </a:lnTo>
                    <a:lnTo>
                      <a:pt x="15743" y="2293"/>
                    </a:lnTo>
                    <a:lnTo>
                      <a:pt x="14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238;p70">
                <a:extLst>
                  <a:ext uri="{FF2B5EF4-FFF2-40B4-BE49-F238E27FC236}">
                    <a16:creationId xmlns:a16="http://schemas.microsoft.com/office/drawing/2014/main" id="{190395BE-E6A8-40A9-BE3D-279BD8FDE0FB}"/>
                  </a:ext>
                </a:extLst>
              </p:cNvPr>
              <p:cNvSpPr/>
              <p:nvPr/>
            </p:nvSpPr>
            <p:spPr>
              <a:xfrm>
                <a:off x="2717167" y="2221996"/>
                <a:ext cx="139847" cy="589955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24278" extrusionOk="0">
                    <a:moveTo>
                      <a:pt x="5755" y="0"/>
                    </a:moveTo>
                    <a:lnTo>
                      <a:pt x="4784" y="278"/>
                    </a:lnTo>
                    <a:lnTo>
                      <a:pt x="4440" y="211"/>
                    </a:lnTo>
                    <a:cubicBezTo>
                      <a:pt x="4440" y="211"/>
                      <a:pt x="1" y="21020"/>
                      <a:pt x="139" y="21159"/>
                    </a:cubicBezTo>
                    <a:cubicBezTo>
                      <a:pt x="278" y="21297"/>
                      <a:pt x="2287" y="24277"/>
                      <a:pt x="2287" y="24277"/>
                    </a:cubicBezTo>
                    <a:lnTo>
                      <a:pt x="5755" y="19494"/>
                    </a:lnTo>
                    <a:lnTo>
                      <a:pt x="57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239;p70">
                <a:extLst>
                  <a:ext uri="{FF2B5EF4-FFF2-40B4-BE49-F238E27FC236}">
                    <a16:creationId xmlns:a16="http://schemas.microsoft.com/office/drawing/2014/main" id="{917CC35F-EF9B-43DB-8BF0-1B3DBF55C433}"/>
                  </a:ext>
                </a:extLst>
              </p:cNvPr>
              <p:cNvSpPr/>
              <p:nvPr/>
            </p:nvSpPr>
            <p:spPr>
              <a:xfrm>
                <a:off x="2809795" y="2156340"/>
                <a:ext cx="65829" cy="72414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80" extrusionOk="0">
                    <a:moveTo>
                      <a:pt x="833" y="0"/>
                    </a:moveTo>
                    <a:lnTo>
                      <a:pt x="1" y="1665"/>
                    </a:lnTo>
                    <a:lnTo>
                      <a:pt x="628" y="2913"/>
                    </a:lnTo>
                    <a:lnTo>
                      <a:pt x="1665" y="2980"/>
                    </a:lnTo>
                    <a:lnTo>
                      <a:pt x="2709" y="1731"/>
                    </a:lnTo>
                    <a:lnTo>
                      <a:pt x="1737" y="67"/>
                    </a:lnTo>
                    <a:lnTo>
                      <a:pt x="8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240;p70">
                <a:extLst>
                  <a:ext uri="{FF2B5EF4-FFF2-40B4-BE49-F238E27FC236}">
                    <a16:creationId xmlns:a16="http://schemas.microsoft.com/office/drawing/2014/main" id="{CF34853D-C0C1-4A33-B622-08A56DF48302}"/>
                  </a:ext>
                </a:extLst>
              </p:cNvPr>
              <p:cNvSpPr/>
              <p:nvPr/>
            </p:nvSpPr>
            <p:spPr>
              <a:xfrm>
                <a:off x="2839124" y="2127959"/>
                <a:ext cx="134889" cy="90688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3732" extrusionOk="0">
                    <a:moveTo>
                      <a:pt x="5376" y="1"/>
                    </a:moveTo>
                    <a:cubicBezTo>
                      <a:pt x="5334" y="1"/>
                      <a:pt x="5288" y="18"/>
                      <a:pt x="5247" y="58"/>
                    </a:cubicBezTo>
                    <a:cubicBezTo>
                      <a:pt x="4425" y="1358"/>
                      <a:pt x="3331" y="2527"/>
                      <a:pt x="2101" y="3422"/>
                    </a:cubicBezTo>
                    <a:lnTo>
                      <a:pt x="2101" y="3422"/>
                    </a:lnTo>
                    <a:cubicBezTo>
                      <a:pt x="1315" y="2542"/>
                      <a:pt x="717" y="1539"/>
                      <a:pt x="253" y="402"/>
                    </a:cubicBezTo>
                    <a:cubicBezTo>
                      <a:pt x="226" y="350"/>
                      <a:pt x="180" y="328"/>
                      <a:pt x="136" y="328"/>
                    </a:cubicBezTo>
                    <a:cubicBezTo>
                      <a:pt x="65" y="328"/>
                      <a:pt x="1" y="388"/>
                      <a:pt x="42" y="474"/>
                    </a:cubicBezTo>
                    <a:cubicBezTo>
                      <a:pt x="530" y="1651"/>
                      <a:pt x="1152" y="2761"/>
                      <a:pt x="1984" y="3665"/>
                    </a:cubicBezTo>
                    <a:cubicBezTo>
                      <a:pt x="2056" y="3732"/>
                      <a:pt x="2123" y="3732"/>
                      <a:pt x="2123" y="3732"/>
                    </a:cubicBezTo>
                    <a:cubicBezTo>
                      <a:pt x="3510" y="2761"/>
                      <a:pt x="4620" y="1584"/>
                      <a:pt x="5452" y="197"/>
                    </a:cubicBezTo>
                    <a:cubicBezTo>
                      <a:pt x="5551" y="99"/>
                      <a:pt x="5477" y="1"/>
                      <a:pt x="5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241;p70">
                <a:extLst>
                  <a:ext uri="{FF2B5EF4-FFF2-40B4-BE49-F238E27FC236}">
                    <a16:creationId xmlns:a16="http://schemas.microsoft.com/office/drawing/2014/main" id="{DBD3BF4E-C49C-45D6-B4B1-713085381A63}"/>
                  </a:ext>
                </a:extLst>
              </p:cNvPr>
              <p:cNvSpPr/>
              <p:nvPr/>
            </p:nvSpPr>
            <p:spPr>
              <a:xfrm>
                <a:off x="2743191" y="2136318"/>
                <a:ext cx="98221" cy="81454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3352" extrusionOk="0">
                    <a:moveTo>
                      <a:pt x="3870" y="1"/>
                    </a:moveTo>
                    <a:cubicBezTo>
                      <a:pt x="3836" y="1"/>
                      <a:pt x="3804" y="18"/>
                      <a:pt x="3785" y="58"/>
                    </a:cubicBezTo>
                    <a:cubicBezTo>
                      <a:pt x="3369" y="963"/>
                      <a:pt x="2953" y="1795"/>
                      <a:pt x="2603" y="2627"/>
                    </a:cubicBezTo>
                    <a:cubicBezTo>
                      <a:pt x="2536" y="2766"/>
                      <a:pt x="2464" y="2833"/>
                      <a:pt x="2398" y="2905"/>
                    </a:cubicBezTo>
                    <a:cubicBezTo>
                      <a:pt x="2398" y="3044"/>
                      <a:pt x="2325" y="3110"/>
                      <a:pt x="2259" y="3110"/>
                    </a:cubicBezTo>
                    <a:cubicBezTo>
                      <a:pt x="2120" y="3110"/>
                      <a:pt x="1909" y="2972"/>
                      <a:pt x="1771" y="2905"/>
                    </a:cubicBezTo>
                    <a:cubicBezTo>
                      <a:pt x="1493" y="2766"/>
                      <a:pt x="1288" y="2489"/>
                      <a:pt x="1010" y="2278"/>
                    </a:cubicBezTo>
                    <a:cubicBezTo>
                      <a:pt x="733" y="2073"/>
                      <a:pt x="522" y="1795"/>
                      <a:pt x="245" y="1518"/>
                    </a:cubicBezTo>
                    <a:cubicBezTo>
                      <a:pt x="228" y="1484"/>
                      <a:pt x="204" y="1471"/>
                      <a:pt x="178" y="1471"/>
                    </a:cubicBezTo>
                    <a:cubicBezTo>
                      <a:pt x="96" y="1471"/>
                      <a:pt x="1" y="1602"/>
                      <a:pt x="106" y="1656"/>
                    </a:cubicBezTo>
                    <a:cubicBezTo>
                      <a:pt x="317" y="1934"/>
                      <a:pt x="522" y="2211"/>
                      <a:pt x="800" y="2417"/>
                    </a:cubicBezTo>
                    <a:cubicBezTo>
                      <a:pt x="1077" y="2694"/>
                      <a:pt x="1354" y="2905"/>
                      <a:pt x="1632" y="3110"/>
                    </a:cubicBezTo>
                    <a:cubicBezTo>
                      <a:pt x="1833" y="3232"/>
                      <a:pt x="2057" y="3351"/>
                      <a:pt x="2249" y="3351"/>
                    </a:cubicBezTo>
                    <a:cubicBezTo>
                      <a:pt x="2391" y="3351"/>
                      <a:pt x="2516" y="3287"/>
                      <a:pt x="2603" y="3110"/>
                    </a:cubicBezTo>
                    <a:cubicBezTo>
                      <a:pt x="2742" y="2905"/>
                      <a:pt x="2814" y="2694"/>
                      <a:pt x="2880" y="2489"/>
                    </a:cubicBezTo>
                    <a:cubicBezTo>
                      <a:pt x="3019" y="2278"/>
                      <a:pt x="3158" y="2000"/>
                      <a:pt x="3230" y="1795"/>
                    </a:cubicBezTo>
                    <a:cubicBezTo>
                      <a:pt x="3507" y="1240"/>
                      <a:pt x="3713" y="752"/>
                      <a:pt x="3990" y="197"/>
                    </a:cubicBezTo>
                    <a:cubicBezTo>
                      <a:pt x="4041" y="99"/>
                      <a:pt x="3951" y="1"/>
                      <a:pt x="3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242;p70">
                <a:extLst>
                  <a:ext uri="{FF2B5EF4-FFF2-40B4-BE49-F238E27FC236}">
                    <a16:creationId xmlns:a16="http://schemas.microsoft.com/office/drawing/2014/main" id="{9598475A-7B03-4E83-98B4-96131FB69CB9}"/>
                  </a:ext>
                </a:extLst>
              </p:cNvPr>
              <p:cNvSpPr/>
              <p:nvPr/>
            </p:nvSpPr>
            <p:spPr>
              <a:xfrm>
                <a:off x="2462609" y="2139477"/>
                <a:ext cx="281564" cy="1001209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41202" extrusionOk="0">
                    <a:moveTo>
                      <a:pt x="11586" y="0"/>
                    </a:moveTo>
                    <a:lnTo>
                      <a:pt x="11586" y="0"/>
                    </a:lnTo>
                    <a:cubicBezTo>
                      <a:pt x="11586" y="1"/>
                      <a:pt x="7907" y="694"/>
                      <a:pt x="6315" y="1665"/>
                    </a:cubicBezTo>
                    <a:lnTo>
                      <a:pt x="5133" y="18312"/>
                    </a:lnTo>
                    <a:lnTo>
                      <a:pt x="0" y="41202"/>
                    </a:lnTo>
                    <a:lnTo>
                      <a:pt x="1459" y="41202"/>
                    </a:lnTo>
                    <a:lnTo>
                      <a:pt x="6176" y="28783"/>
                    </a:lnTo>
                    <a:lnTo>
                      <a:pt x="6870" y="26702"/>
                    </a:lnTo>
                    <a:lnTo>
                      <a:pt x="7491" y="23373"/>
                    </a:lnTo>
                    <a:lnTo>
                      <a:pt x="10821" y="3607"/>
                    </a:lnTo>
                    <a:lnTo>
                      <a:pt x="115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243;p70">
                <a:extLst>
                  <a:ext uri="{FF2B5EF4-FFF2-40B4-BE49-F238E27FC236}">
                    <a16:creationId xmlns:a16="http://schemas.microsoft.com/office/drawing/2014/main" id="{D22FFBB1-8870-451B-B6E5-D30C233AB8FA}"/>
                  </a:ext>
                </a:extLst>
              </p:cNvPr>
              <p:cNvSpPr/>
              <p:nvPr/>
            </p:nvSpPr>
            <p:spPr>
              <a:xfrm>
                <a:off x="2228390" y="2178161"/>
                <a:ext cx="426392" cy="593552"/>
              </a:xfrm>
              <a:custGeom>
                <a:avLst/>
                <a:gdLst/>
                <a:ahLst/>
                <a:cxnLst/>
                <a:rect l="l" t="t" r="r" b="b"/>
                <a:pathLst>
                  <a:path w="17547" h="24426" extrusionOk="0">
                    <a:moveTo>
                      <a:pt x="16159" y="1"/>
                    </a:moveTo>
                    <a:cubicBezTo>
                      <a:pt x="16159" y="1"/>
                      <a:pt x="13457" y="1044"/>
                      <a:pt x="12830" y="4163"/>
                    </a:cubicBezTo>
                    <a:cubicBezTo>
                      <a:pt x="12275" y="6732"/>
                      <a:pt x="12414" y="15333"/>
                      <a:pt x="12414" y="15333"/>
                    </a:cubicBezTo>
                    <a:lnTo>
                      <a:pt x="2220" y="13668"/>
                    </a:lnTo>
                    <a:lnTo>
                      <a:pt x="0" y="20948"/>
                    </a:lnTo>
                    <a:cubicBezTo>
                      <a:pt x="0" y="20948"/>
                      <a:pt x="7003" y="22963"/>
                      <a:pt x="10960" y="23862"/>
                    </a:cubicBezTo>
                    <a:cubicBezTo>
                      <a:pt x="12790" y="24289"/>
                      <a:pt x="13986" y="24425"/>
                      <a:pt x="14767" y="24425"/>
                    </a:cubicBezTo>
                    <a:cubicBezTo>
                      <a:pt x="16145" y="24425"/>
                      <a:pt x="16231" y="24000"/>
                      <a:pt x="16231" y="24000"/>
                    </a:cubicBezTo>
                    <a:lnTo>
                      <a:pt x="17546" y="833"/>
                    </a:lnTo>
                    <a:lnTo>
                      <a:pt x="161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244;p70">
                <a:extLst>
                  <a:ext uri="{FF2B5EF4-FFF2-40B4-BE49-F238E27FC236}">
                    <a16:creationId xmlns:a16="http://schemas.microsoft.com/office/drawing/2014/main" id="{E22C3737-77AE-4C3C-B499-35EA3A394E9B}"/>
                  </a:ext>
                </a:extLst>
              </p:cNvPr>
              <p:cNvSpPr/>
              <p:nvPr/>
            </p:nvSpPr>
            <p:spPr>
              <a:xfrm>
                <a:off x="2460107" y="2249794"/>
                <a:ext cx="140721" cy="88330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36350" extrusionOk="0">
                    <a:moveTo>
                      <a:pt x="5447" y="1"/>
                    </a:moveTo>
                    <a:cubicBezTo>
                      <a:pt x="5377" y="1"/>
                      <a:pt x="5308" y="36"/>
                      <a:pt x="5308" y="105"/>
                    </a:cubicBezTo>
                    <a:cubicBezTo>
                      <a:pt x="5308" y="660"/>
                      <a:pt x="5308" y="1148"/>
                      <a:pt x="5375" y="1703"/>
                    </a:cubicBezTo>
                    <a:cubicBezTo>
                      <a:pt x="5375" y="2879"/>
                      <a:pt x="5375" y="4128"/>
                      <a:pt x="5447" y="5310"/>
                    </a:cubicBezTo>
                    <a:cubicBezTo>
                      <a:pt x="5447" y="6625"/>
                      <a:pt x="5447" y="7946"/>
                      <a:pt x="5513" y="9261"/>
                    </a:cubicBezTo>
                    <a:lnTo>
                      <a:pt x="5513" y="11758"/>
                    </a:lnTo>
                    <a:cubicBezTo>
                      <a:pt x="5585" y="12385"/>
                      <a:pt x="5375" y="13078"/>
                      <a:pt x="5236" y="13772"/>
                    </a:cubicBezTo>
                    <a:cubicBezTo>
                      <a:pt x="4958" y="15087"/>
                      <a:pt x="4681" y="16336"/>
                      <a:pt x="4337" y="17656"/>
                    </a:cubicBezTo>
                    <a:cubicBezTo>
                      <a:pt x="3987" y="19249"/>
                      <a:pt x="3571" y="20914"/>
                      <a:pt x="3155" y="22512"/>
                    </a:cubicBezTo>
                    <a:lnTo>
                      <a:pt x="1906" y="27506"/>
                    </a:lnTo>
                    <a:cubicBezTo>
                      <a:pt x="1490" y="29032"/>
                      <a:pt x="1146" y="30558"/>
                      <a:pt x="797" y="32084"/>
                    </a:cubicBezTo>
                    <a:cubicBezTo>
                      <a:pt x="519" y="33260"/>
                      <a:pt x="314" y="34442"/>
                      <a:pt x="103" y="35618"/>
                    </a:cubicBezTo>
                    <a:cubicBezTo>
                      <a:pt x="36" y="35829"/>
                      <a:pt x="36" y="36035"/>
                      <a:pt x="36" y="36245"/>
                    </a:cubicBezTo>
                    <a:cubicBezTo>
                      <a:pt x="0" y="36315"/>
                      <a:pt x="52" y="36349"/>
                      <a:pt x="112" y="36349"/>
                    </a:cubicBezTo>
                    <a:cubicBezTo>
                      <a:pt x="172" y="36349"/>
                      <a:pt x="242" y="36315"/>
                      <a:pt x="242" y="36245"/>
                    </a:cubicBezTo>
                    <a:cubicBezTo>
                      <a:pt x="380" y="35202"/>
                      <a:pt x="591" y="34092"/>
                      <a:pt x="869" y="33055"/>
                    </a:cubicBezTo>
                    <a:cubicBezTo>
                      <a:pt x="1146" y="31595"/>
                      <a:pt x="1490" y="30142"/>
                      <a:pt x="1906" y="28682"/>
                    </a:cubicBezTo>
                    <a:cubicBezTo>
                      <a:pt x="2256" y="27017"/>
                      <a:pt x="2672" y="25353"/>
                      <a:pt x="3088" y="23688"/>
                    </a:cubicBezTo>
                    <a:cubicBezTo>
                      <a:pt x="3505" y="22023"/>
                      <a:pt x="3921" y="20431"/>
                      <a:pt x="4337" y="18766"/>
                    </a:cubicBezTo>
                    <a:cubicBezTo>
                      <a:pt x="4681" y="17379"/>
                      <a:pt x="5031" y="15992"/>
                      <a:pt x="5308" y="14604"/>
                    </a:cubicBezTo>
                    <a:cubicBezTo>
                      <a:pt x="5447" y="14049"/>
                      <a:pt x="5585" y="13495"/>
                      <a:pt x="5652" y="12940"/>
                    </a:cubicBezTo>
                    <a:cubicBezTo>
                      <a:pt x="5724" y="12662"/>
                      <a:pt x="5791" y="12313"/>
                      <a:pt x="5791" y="11969"/>
                    </a:cubicBezTo>
                    <a:lnTo>
                      <a:pt x="5791" y="10026"/>
                    </a:lnTo>
                    <a:cubicBezTo>
                      <a:pt x="5724" y="8778"/>
                      <a:pt x="5724" y="7529"/>
                      <a:pt x="5652" y="6281"/>
                    </a:cubicBezTo>
                    <a:cubicBezTo>
                      <a:pt x="5652" y="5032"/>
                      <a:pt x="5652" y="3712"/>
                      <a:pt x="5585" y="2463"/>
                    </a:cubicBezTo>
                    <a:lnTo>
                      <a:pt x="5585" y="244"/>
                    </a:lnTo>
                    <a:lnTo>
                      <a:pt x="5585" y="105"/>
                    </a:lnTo>
                    <a:cubicBezTo>
                      <a:pt x="5585" y="36"/>
                      <a:pt x="5516" y="1"/>
                      <a:pt x="54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245;p70">
                <a:extLst>
                  <a:ext uri="{FF2B5EF4-FFF2-40B4-BE49-F238E27FC236}">
                    <a16:creationId xmlns:a16="http://schemas.microsoft.com/office/drawing/2014/main" id="{E1AC116A-E6FC-4519-A343-35E8620915A8}"/>
                  </a:ext>
                </a:extLst>
              </p:cNvPr>
              <p:cNvSpPr/>
              <p:nvPr/>
            </p:nvSpPr>
            <p:spPr>
              <a:xfrm>
                <a:off x="1769939" y="2981122"/>
                <a:ext cx="549520" cy="462235"/>
              </a:xfrm>
              <a:custGeom>
                <a:avLst/>
                <a:gdLst/>
                <a:ahLst/>
                <a:cxnLst/>
                <a:rect l="l" t="t" r="r" b="b"/>
                <a:pathLst>
                  <a:path w="22614" h="19022" extrusionOk="0">
                    <a:moveTo>
                      <a:pt x="17064" y="1"/>
                    </a:moveTo>
                    <a:cubicBezTo>
                      <a:pt x="16922" y="1"/>
                      <a:pt x="16780" y="35"/>
                      <a:pt x="16648" y="111"/>
                    </a:cubicBezTo>
                    <a:lnTo>
                      <a:pt x="761" y="6981"/>
                    </a:lnTo>
                    <a:cubicBezTo>
                      <a:pt x="278" y="7258"/>
                      <a:pt x="1" y="7813"/>
                      <a:pt x="206" y="8296"/>
                    </a:cubicBezTo>
                    <a:lnTo>
                      <a:pt x="4645" y="18423"/>
                    </a:lnTo>
                    <a:cubicBezTo>
                      <a:pt x="4799" y="18778"/>
                      <a:pt x="5169" y="19021"/>
                      <a:pt x="5547" y="19021"/>
                    </a:cubicBezTo>
                    <a:cubicBezTo>
                      <a:pt x="5689" y="19021"/>
                      <a:pt x="5833" y="18987"/>
                      <a:pt x="5966" y="18911"/>
                    </a:cubicBezTo>
                    <a:lnTo>
                      <a:pt x="21847" y="12041"/>
                    </a:lnTo>
                    <a:cubicBezTo>
                      <a:pt x="22336" y="11836"/>
                      <a:pt x="22613" y="11209"/>
                      <a:pt x="22336" y="10726"/>
                    </a:cubicBezTo>
                    <a:lnTo>
                      <a:pt x="17963" y="599"/>
                    </a:lnTo>
                    <a:cubicBezTo>
                      <a:pt x="17814" y="244"/>
                      <a:pt x="17442" y="1"/>
                      <a:pt x="170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246;p70">
                <a:extLst>
                  <a:ext uri="{FF2B5EF4-FFF2-40B4-BE49-F238E27FC236}">
                    <a16:creationId xmlns:a16="http://schemas.microsoft.com/office/drawing/2014/main" id="{0992E7F6-D0E7-4479-8032-047B09CCE145}"/>
                  </a:ext>
                </a:extLst>
              </p:cNvPr>
              <p:cNvSpPr/>
              <p:nvPr/>
            </p:nvSpPr>
            <p:spPr>
              <a:xfrm>
                <a:off x="1697406" y="2639988"/>
                <a:ext cx="327005" cy="406296"/>
              </a:xfrm>
              <a:custGeom>
                <a:avLst/>
                <a:gdLst/>
                <a:ahLst/>
                <a:cxnLst/>
                <a:rect l="l" t="t" r="r" b="b"/>
                <a:pathLst>
                  <a:path w="13457" h="16720" extrusionOk="0">
                    <a:moveTo>
                      <a:pt x="2636" y="0"/>
                    </a:moveTo>
                    <a:lnTo>
                      <a:pt x="1" y="7075"/>
                    </a:lnTo>
                    <a:lnTo>
                      <a:pt x="8674" y="16719"/>
                    </a:lnTo>
                    <a:lnTo>
                      <a:pt x="13457" y="10615"/>
                    </a:lnTo>
                    <a:lnTo>
                      <a:pt x="26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247;p70">
                <a:extLst>
                  <a:ext uri="{FF2B5EF4-FFF2-40B4-BE49-F238E27FC236}">
                    <a16:creationId xmlns:a16="http://schemas.microsoft.com/office/drawing/2014/main" id="{68B6752A-7E87-45EB-8C13-F3846B4022D9}"/>
                  </a:ext>
                </a:extLst>
              </p:cNvPr>
              <p:cNvSpPr/>
              <p:nvPr/>
            </p:nvSpPr>
            <p:spPr>
              <a:xfrm>
                <a:off x="1958719" y="2921517"/>
                <a:ext cx="171947" cy="192407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918" extrusionOk="0">
                    <a:moveTo>
                      <a:pt x="2009" y="0"/>
                    </a:moveTo>
                    <a:lnTo>
                      <a:pt x="1" y="2498"/>
                    </a:lnTo>
                    <a:cubicBezTo>
                      <a:pt x="206" y="3258"/>
                      <a:pt x="1249" y="4368"/>
                      <a:pt x="2009" y="4645"/>
                    </a:cubicBezTo>
                    <a:cubicBezTo>
                      <a:pt x="2321" y="4770"/>
                      <a:pt x="2675" y="4838"/>
                      <a:pt x="3034" y="4838"/>
                    </a:cubicBezTo>
                    <a:cubicBezTo>
                      <a:pt x="3473" y="4838"/>
                      <a:pt x="3919" y="4735"/>
                      <a:pt x="4301" y="4506"/>
                    </a:cubicBezTo>
                    <a:cubicBezTo>
                      <a:pt x="4506" y="5549"/>
                      <a:pt x="4995" y="6587"/>
                      <a:pt x="5688" y="7419"/>
                    </a:cubicBezTo>
                    <a:cubicBezTo>
                      <a:pt x="5873" y="7669"/>
                      <a:pt x="6173" y="7918"/>
                      <a:pt x="6482" y="7918"/>
                    </a:cubicBezTo>
                    <a:cubicBezTo>
                      <a:pt x="6517" y="7918"/>
                      <a:pt x="6552" y="7915"/>
                      <a:pt x="6587" y="7908"/>
                    </a:cubicBezTo>
                    <a:cubicBezTo>
                      <a:pt x="7003" y="7769"/>
                      <a:pt x="7075" y="7214"/>
                      <a:pt x="7003" y="6726"/>
                    </a:cubicBezTo>
                    <a:cubicBezTo>
                      <a:pt x="7003" y="6104"/>
                      <a:pt x="6937" y="5411"/>
                      <a:pt x="6798" y="4784"/>
                    </a:cubicBezTo>
                    <a:cubicBezTo>
                      <a:pt x="6659" y="4023"/>
                      <a:pt x="6448" y="3330"/>
                      <a:pt x="6032" y="2703"/>
                    </a:cubicBezTo>
                    <a:cubicBezTo>
                      <a:pt x="5339" y="1593"/>
                      <a:pt x="3191" y="483"/>
                      <a:pt x="2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248;p70">
                <a:extLst>
                  <a:ext uri="{FF2B5EF4-FFF2-40B4-BE49-F238E27FC236}">
                    <a16:creationId xmlns:a16="http://schemas.microsoft.com/office/drawing/2014/main" id="{2B6DBFCD-F9C0-403A-8323-8DC2DEA5C8BC}"/>
                  </a:ext>
                </a:extLst>
              </p:cNvPr>
              <p:cNvSpPr/>
              <p:nvPr/>
            </p:nvSpPr>
            <p:spPr>
              <a:xfrm>
                <a:off x="1741242" y="2001264"/>
                <a:ext cx="217509" cy="463474"/>
              </a:xfrm>
              <a:custGeom>
                <a:avLst/>
                <a:gdLst/>
                <a:ahLst/>
                <a:cxnLst/>
                <a:rect l="l" t="t" r="r" b="b"/>
                <a:pathLst>
                  <a:path w="8951" h="19073" extrusionOk="0">
                    <a:moveTo>
                      <a:pt x="2497" y="1"/>
                    </a:moveTo>
                    <a:lnTo>
                      <a:pt x="0" y="19073"/>
                    </a:lnTo>
                    <a:cubicBezTo>
                      <a:pt x="1737" y="18795"/>
                      <a:pt x="3329" y="18174"/>
                      <a:pt x="4855" y="17203"/>
                    </a:cubicBezTo>
                    <a:cubicBezTo>
                      <a:pt x="4511" y="16298"/>
                      <a:pt x="4234" y="15466"/>
                      <a:pt x="3956" y="14567"/>
                    </a:cubicBezTo>
                    <a:lnTo>
                      <a:pt x="3956" y="14567"/>
                    </a:lnTo>
                    <a:cubicBezTo>
                      <a:pt x="4373" y="15260"/>
                      <a:pt x="4717" y="15954"/>
                      <a:pt x="5133" y="16648"/>
                    </a:cubicBezTo>
                    <a:cubicBezTo>
                      <a:pt x="6659" y="15604"/>
                      <a:pt x="7979" y="14289"/>
                      <a:pt x="8951" y="12763"/>
                    </a:cubicBezTo>
                    <a:cubicBezTo>
                      <a:pt x="4855" y="9917"/>
                      <a:pt x="2358" y="4923"/>
                      <a:pt x="2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249;p70">
                <a:extLst>
                  <a:ext uri="{FF2B5EF4-FFF2-40B4-BE49-F238E27FC236}">
                    <a16:creationId xmlns:a16="http://schemas.microsoft.com/office/drawing/2014/main" id="{D8749D36-5F10-48ED-889C-A92E4AF024D2}"/>
                  </a:ext>
                </a:extLst>
              </p:cNvPr>
              <p:cNvSpPr/>
              <p:nvPr/>
            </p:nvSpPr>
            <p:spPr>
              <a:xfrm>
                <a:off x="1414249" y="1688973"/>
                <a:ext cx="404546" cy="637608"/>
              </a:xfrm>
              <a:custGeom>
                <a:avLst/>
                <a:gdLst/>
                <a:ahLst/>
                <a:cxnLst/>
                <a:rect l="l" t="t" r="r" b="b"/>
                <a:pathLst>
                  <a:path w="16648" h="26239" extrusionOk="0">
                    <a:moveTo>
                      <a:pt x="7833" y="1"/>
                    </a:moveTo>
                    <a:cubicBezTo>
                      <a:pt x="7496" y="1"/>
                      <a:pt x="7192" y="29"/>
                      <a:pt x="6937" y="90"/>
                    </a:cubicBezTo>
                    <a:cubicBezTo>
                      <a:pt x="5272" y="506"/>
                      <a:pt x="3746" y="1616"/>
                      <a:pt x="2709" y="3003"/>
                    </a:cubicBezTo>
                    <a:cubicBezTo>
                      <a:pt x="556" y="5844"/>
                      <a:pt x="73" y="9590"/>
                      <a:pt x="73" y="13058"/>
                    </a:cubicBezTo>
                    <a:cubicBezTo>
                      <a:pt x="73" y="16598"/>
                      <a:pt x="556" y="20133"/>
                      <a:pt x="1" y="23673"/>
                    </a:cubicBezTo>
                    <a:cubicBezTo>
                      <a:pt x="4579" y="24506"/>
                      <a:pt x="9229" y="25338"/>
                      <a:pt x="13873" y="26170"/>
                    </a:cubicBezTo>
                    <a:cubicBezTo>
                      <a:pt x="14048" y="26204"/>
                      <a:pt x="14221" y="26238"/>
                      <a:pt x="14386" y="26238"/>
                    </a:cubicBezTo>
                    <a:cubicBezTo>
                      <a:pt x="14550" y="26238"/>
                      <a:pt x="14706" y="26204"/>
                      <a:pt x="14844" y="26098"/>
                    </a:cubicBezTo>
                    <a:cubicBezTo>
                      <a:pt x="15122" y="25893"/>
                      <a:pt x="15194" y="25543"/>
                      <a:pt x="15260" y="25127"/>
                    </a:cubicBezTo>
                    <a:cubicBezTo>
                      <a:pt x="16093" y="17708"/>
                      <a:pt x="16648" y="6399"/>
                      <a:pt x="13945" y="1960"/>
                    </a:cubicBezTo>
                    <a:cubicBezTo>
                      <a:pt x="12880" y="956"/>
                      <a:pt x="9794" y="1"/>
                      <a:pt x="78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250;p70">
                <a:extLst>
                  <a:ext uri="{FF2B5EF4-FFF2-40B4-BE49-F238E27FC236}">
                    <a16:creationId xmlns:a16="http://schemas.microsoft.com/office/drawing/2014/main" id="{BD10C04B-26D4-4DF7-9C8D-971559DCED80}"/>
                  </a:ext>
                </a:extLst>
              </p:cNvPr>
              <p:cNvSpPr/>
              <p:nvPr/>
            </p:nvSpPr>
            <p:spPr>
              <a:xfrm>
                <a:off x="1528868" y="1991155"/>
                <a:ext cx="146723" cy="175324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215" extrusionOk="0">
                    <a:moveTo>
                      <a:pt x="0" y="1"/>
                    </a:moveTo>
                    <a:lnTo>
                      <a:pt x="139" y="7214"/>
                    </a:lnTo>
                    <a:lnTo>
                      <a:pt x="6038" y="7214"/>
                    </a:lnTo>
                    <a:lnTo>
                      <a:pt x="6038" y="20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251;p70">
                <a:extLst>
                  <a:ext uri="{FF2B5EF4-FFF2-40B4-BE49-F238E27FC236}">
                    <a16:creationId xmlns:a16="http://schemas.microsoft.com/office/drawing/2014/main" id="{573B7656-92E6-48C5-919E-74E531E24660}"/>
                  </a:ext>
                </a:extLst>
              </p:cNvPr>
              <p:cNvSpPr/>
              <p:nvPr/>
            </p:nvSpPr>
            <p:spPr>
              <a:xfrm>
                <a:off x="1498518" y="1728167"/>
                <a:ext cx="281588" cy="352350"/>
              </a:xfrm>
              <a:custGeom>
                <a:avLst/>
                <a:gdLst/>
                <a:ahLst/>
                <a:cxnLst/>
                <a:rect l="l" t="t" r="r" b="b"/>
                <a:pathLst>
                  <a:path w="11588" h="14500" extrusionOk="0">
                    <a:moveTo>
                      <a:pt x="5942" y="0"/>
                    </a:moveTo>
                    <a:cubicBezTo>
                      <a:pt x="5858" y="0"/>
                      <a:pt x="5774" y="1"/>
                      <a:pt x="5689" y="3"/>
                    </a:cubicBezTo>
                    <a:lnTo>
                      <a:pt x="5411" y="3"/>
                    </a:lnTo>
                    <a:cubicBezTo>
                      <a:pt x="2082" y="281"/>
                      <a:pt x="1" y="2084"/>
                      <a:pt x="350" y="5136"/>
                    </a:cubicBezTo>
                    <a:lnTo>
                      <a:pt x="767" y="8116"/>
                    </a:lnTo>
                    <a:cubicBezTo>
                      <a:pt x="767" y="8116"/>
                      <a:pt x="495" y="14499"/>
                      <a:pt x="7542" y="14499"/>
                    </a:cubicBezTo>
                    <a:cubicBezTo>
                      <a:pt x="7617" y="14499"/>
                      <a:pt x="7693" y="14498"/>
                      <a:pt x="7769" y="14497"/>
                    </a:cubicBezTo>
                    <a:cubicBezTo>
                      <a:pt x="7769" y="14497"/>
                      <a:pt x="11587" y="13876"/>
                      <a:pt x="11587" y="9714"/>
                    </a:cubicBezTo>
                    <a:cubicBezTo>
                      <a:pt x="11587" y="8254"/>
                      <a:pt x="11515" y="6728"/>
                      <a:pt x="11238" y="4026"/>
                    </a:cubicBezTo>
                    <a:cubicBezTo>
                      <a:pt x="10968" y="1257"/>
                      <a:pt x="8928" y="0"/>
                      <a:pt x="5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252;p70">
                <a:extLst>
                  <a:ext uri="{FF2B5EF4-FFF2-40B4-BE49-F238E27FC236}">
                    <a16:creationId xmlns:a16="http://schemas.microsoft.com/office/drawing/2014/main" id="{610F2351-71C9-416A-A313-BAD109C34C1A}"/>
                  </a:ext>
                </a:extLst>
              </p:cNvPr>
              <p:cNvSpPr/>
              <p:nvPr/>
            </p:nvSpPr>
            <p:spPr>
              <a:xfrm>
                <a:off x="1478301" y="1916290"/>
                <a:ext cx="60701" cy="76812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3161" extrusionOk="0">
                    <a:moveTo>
                      <a:pt x="1402" y="0"/>
                    </a:moveTo>
                    <a:cubicBezTo>
                      <a:pt x="1228" y="0"/>
                      <a:pt x="1059" y="31"/>
                      <a:pt x="905" y="96"/>
                    </a:cubicBezTo>
                    <a:cubicBezTo>
                      <a:pt x="350" y="307"/>
                      <a:pt x="1" y="929"/>
                      <a:pt x="1" y="1483"/>
                    </a:cubicBezTo>
                    <a:cubicBezTo>
                      <a:pt x="1" y="2111"/>
                      <a:pt x="350" y="2665"/>
                      <a:pt x="833" y="2943"/>
                    </a:cubicBezTo>
                    <a:cubicBezTo>
                      <a:pt x="1094" y="3091"/>
                      <a:pt x="1393" y="3160"/>
                      <a:pt x="1699" y="3160"/>
                    </a:cubicBezTo>
                    <a:cubicBezTo>
                      <a:pt x="1966" y="3160"/>
                      <a:pt x="2239" y="3108"/>
                      <a:pt x="2498" y="3009"/>
                    </a:cubicBezTo>
                    <a:lnTo>
                      <a:pt x="2498" y="374"/>
                    </a:lnTo>
                    <a:cubicBezTo>
                      <a:pt x="2169" y="139"/>
                      <a:pt x="1773" y="0"/>
                      <a:pt x="1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253;p70">
                <a:extLst>
                  <a:ext uri="{FF2B5EF4-FFF2-40B4-BE49-F238E27FC236}">
                    <a16:creationId xmlns:a16="http://schemas.microsoft.com/office/drawing/2014/main" id="{A3706D37-8452-4628-A654-F0CE4F52E8D2}"/>
                  </a:ext>
                </a:extLst>
              </p:cNvPr>
              <p:cNvSpPr/>
              <p:nvPr/>
            </p:nvSpPr>
            <p:spPr>
              <a:xfrm>
                <a:off x="1466565" y="4418192"/>
                <a:ext cx="466852" cy="190415"/>
              </a:xfrm>
              <a:custGeom>
                <a:avLst/>
                <a:gdLst/>
                <a:ahLst/>
                <a:cxnLst/>
                <a:rect l="l" t="t" r="r" b="b"/>
                <a:pathLst>
                  <a:path w="19212" h="7836" extrusionOk="0">
                    <a:moveTo>
                      <a:pt x="13107" y="0"/>
                    </a:moveTo>
                    <a:lnTo>
                      <a:pt x="1" y="622"/>
                    </a:lnTo>
                    <a:lnTo>
                      <a:pt x="556" y="7835"/>
                    </a:lnTo>
                    <a:lnTo>
                      <a:pt x="19211" y="7075"/>
                    </a:lnTo>
                    <a:cubicBezTo>
                      <a:pt x="19211" y="7075"/>
                      <a:pt x="18867" y="2564"/>
                      <a:pt x="13246" y="2009"/>
                    </a:cubicBezTo>
                    <a:lnTo>
                      <a:pt x="131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254;p70">
                <a:extLst>
                  <a:ext uri="{FF2B5EF4-FFF2-40B4-BE49-F238E27FC236}">
                    <a16:creationId xmlns:a16="http://schemas.microsoft.com/office/drawing/2014/main" id="{78D551F6-A806-4574-847E-E3F763DB3A14}"/>
                  </a:ext>
                </a:extLst>
              </p:cNvPr>
              <p:cNvSpPr/>
              <p:nvPr/>
            </p:nvSpPr>
            <p:spPr>
              <a:xfrm>
                <a:off x="1752347" y="4450145"/>
                <a:ext cx="74941" cy="45271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863" extrusionOk="0">
                    <a:moveTo>
                      <a:pt x="2734" y="0"/>
                    </a:moveTo>
                    <a:cubicBezTo>
                      <a:pt x="1835" y="416"/>
                      <a:pt x="1002" y="905"/>
                      <a:pt x="170" y="1460"/>
                    </a:cubicBezTo>
                    <a:cubicBezTo>
                      <a:pt x="0" y="1571"/>
                      <a:pt x="104" y="1862"/>
                      <a:pt x="257" y="1862"/>
                    </a:cubicBezTo>
                    <a:cubicBezTo>
                      <a:pt x="295" y="1862"/>
                      <a:pt x="335" y="1845"/>
                      <a:pt x="375" y="1804"/>
                    </a:cubicBezTo>
                    <a:cubicBezTo>
                      <a:pt x="1208" y="1249"/>
                      <a:pt x="2040" y="766"/>
                      <a:pt x="2945" y="350"/>
                    </a:cubicBezTo>
                    <a:cubicBezTo>
                      <a:pt x="3083" y="350"/>
                      <a:pt x="3083" y="211"/>
                      <a:pt x="3011" y="72"/>
                    </a:cubicBezTo>
                    <a:cubicBezTo>
                      <a:pt x="3011" y="0"/>
                      <a:pt x="2872" y="0"/>
                      <a:pt x="27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255;p70">
                <a:extLst>
                  <a:ext uri="{FF2B5EF4-FFF2-40B4-BE49-F238E27FC236}">
                    <a16:creationId xmlns:a16="http://schemas.microsoft.com/office/drawing/2014/main" id="{10732E1C-EC39-4F98-AA18-2FB4E90E73A7}"/>
                  </a:ext>
                </a:extLst>
              </p:cNvPr>
              <p:cNvSpPr/>
              <p:nvPr/>
            </p:nvSpPr>
            <p:spPr>
              <a:xfrm>
                <a:off x="1728825" y="4440984"/>
                <a:ext cx="70664" cy="4704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936" extrusionOk="0">
                    <a:moveTo>
                      <a:pt x="2624" y="1"/>
                    </a:moveTo>
                    <a:cubicBezTo>
                      <a:pt x="2592" y="1"/>
                      <a:pt x="2559" y="11"/>
                      <a:pt x="2525" y="33"/>
                    </a:cubicBezTo>
                    <a:lnTo>
                      <a:pt x="234" y="1487"/>
                    </a:lnTo>
                    <a:cubicBezTo>
                      <a:pt x="1" y="1664"/>
                      <a:pt x="112" y="1935"/>
                      <a:pt x="318" y="1935"/>
                    </a:cubicBezTo>
                    <a:cubicBezTo>
                      <a:pt x="357" y="1935"/>
                      <a:pt x="400" y="1925"/>
                      <a:pt x="444" y="1903"/>
                    </a:cubicBezTo>
                    <a:cubicBezTo>
                      <a:pt x="1205" y="1420"/>
                      <a:pt x="1970" y="865"/>
                      <a:pt x="2731" y="377"/>
                    </a:cubicBezTo>
                    <a:cubicBezTo>
                      <a:pt x="2907" y="261"/>
                      <a:pt x="2788" y="1"/>
                      <a:pt x="26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256;p70">
                <a:extLst>
                  <a:ext uri="{FF2B5EF4-FFF2-40B4-BE49-F238E27FC236}">
                    <a16:creationId xmlns:a16="http://schemas.microsoft.com/office/drawing/2014/main" id="{7868D49C-3098-41B8-87B3-BB99D3B8C36D}"/>
                  </a:ext>
                </a:extLst>
              </p:cNvPr>
              <p:cNvSpPr/>
              <p:nvPr/>
            </p:nvSpPr>
            <p:spPr>
              <a:xfrm>
                <a:off x="1284540" y="2715898"/>
                <a:ext cx="768609" cy="1722603"/>
              </a:xfrm>
              <a:custGeom>
                <a:avLst/>
                <a:gdLst/>
                <a:ahLst/>
                <a:cxnLst/>
                <a:rect l="l" t="t" r="r" b="b"/>
                <a:pathLst>
                  <a:path w="31630" h="70889" extrusionOk="0">
                    <a:moveTo>
                      <a:pt x="3535" y="0"/>
                    </a:moveTo>
                    <a:cubicBezTo>
                      <a:pt x="3535" y="0"/>
                      <a:pt x="139" y="6171"/>
                      <a:pt x="67" y="10749"/>
                    </a:cubicBezTo>
                    <a:cubicBezTo>
                      <a:pt x="1" y="13318"/>
                      <a:pt x="7142" y="70888"/>
                      <a:pt x="7142" y="70888"/>
                    </a:cubicBezTo>
                    <a:lnTo>
                      <a:pt x="21919" y="70056"/>
                    </a:lnTo>
                    <a:lnTo>
                      <a:pt x="15815" y="16020"/>
                    </a:lnTo>
                    <a:lnTo>
                      <a:pt x="22124" y="36762"/>
                    </a:lnTo>
                    <a:lnTo>
                      <a:pt x="31630" y="23029"/>
                    </a:lnTo>
                    <a:lnTo>
                      <a:pt x="22679" y="278"/>
                    </a:lnTo>
                    <a:lnTo>
                      <a:pt x="3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257;p70">
                <a:extLst>
                  <a:ext uri="{FF2B5EF4-FFF2-40B4-BE49-F238E27FC236}">
                    <a16:creationId xmlns:a16="http://schemas.microsoft.com/office/drawing/2014/main" id="{150EA27E-320E-47A7-8E1A-53DBC0B77A57}"/>
                  </a:ext>
                </a:extLst>
              </p:cNvPr>
              <p:cNvSpPr/>
              <p:nvPr/>
            </p:nvSpPr>
            <p:spPr>
              <a:xfrm>
                <a:off x="1636731" y="3265348"/>
                <a:ext cx="500677" cy="1073623"/>
              </a:xfrm>
              <a:custGeom>
                <a:avLst/>
                <a:gdLst/>
                <a:ahLst/>
                <a:cxnLst/>
                <a:rect l="l" t="t" r="r" b="b"/>
                <a:pathLst>
                  <a:path w="20604" h="44182" extrusionOk="0">
                    <a:moveTo>
                      <a:pt x="16925" y="0"/>
                    </a:moveTo>
                    <a:lnTo>
                      <a:pt x="7630" y="14150"/>
                    </a:lnTo>
                    <a:cubicBezTo>
                      <a:pt x="7630" y="14150"/>
                      <a:pt x="8601" y="17341"/>
                      <a:pt x="8047" y="20393"/>
                    </a:cubicBezTo>
                    <a:cubicBezTo>
                      <a:pt x="7564" y="23511"/>
                      <a:pt x="1" y="33916"/>
                      <a:pt x="1" y="33916"/>
                    </a:cubicBezTo>
                    <a:lnTo>
                      <a:pt x="6731" y="44181"/>
                    </a:lnTo>
                    <a:cubicBezTo>
                      <a:pt x="12835" y="37872"/>
                      <a:pt x="20604" y="30170"/>
                      <a:pt x="20465" y="17341"/>
                    </a:cubicBezTo>
                    <a:cubicBezTo>
                      <a:pt x="20326" y="11304"/>
                      <a:pt x="19217" y="5477"/>
                      <a:pt x="16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258;p70">
                <a:extLst>
                  <a:ext uri="{FF2B5EF4-FFF2-40B4-BE49-F238E27FC236}">
                    <a16:creationId xmlns:a16="http://schemas.microsoft.com/office/drawing/2014/main" id="{D3CF6F8F-8FAA-485B-A780-4756AB79783E}"/>
                  </a:ext>
                </a:extLst>
              </p:cNvPr>
              <p:cNvSpPr/>
              <p:nvPr/>
            </p:nvSpPr>
            <p:spPr>
              <a:xfrm>
                <a:off x="1655344" y="2905966"/>
                <a:ext cx="166819" cy="1513355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62278" extrusionOk="0">
                    <a:moveTo>
                      <a:pt x="2890" y="1"/>
                    </a:moveTo>
                    <a:cubicBezTo>
                      <a:pt x="2808" y="1"/>
                      <a:pt x="2730" y="46"/>
                      <a:pt x="2703" y="152"/>
                    </a:cubicBezTo>
                    <a:cubicBezTo>
                      <a:pt x="2359" y="1612"/>
                      <a:pt x="1315" y="2927"/>
                      <a:pt x="67" y="3759"/>
                    </a:cubicBezTo>
                    <a:cubicBezTo>
                      <a:pt x="0" y="3759"/>
                      <a:pt x="0" y="3831"/>
                      <a:pt x="0" y="3898"/>
                    </a:cubicBezTo>
                    <a:cubicBezTo>
                      <a:pt x="206" y="7227"/>
                      <a:pt x="555" y="10629"/>
                      <a:pt x="899" y="13958"/>
                    </a:cubicBezTo>
                    <a:cubicBezTo>
                      <a:pt x="1315" y="17909"/>
                      <a:pt x="1732" y="21932"/>
                      <a:pt x="2148" y="25888"/>
                    </a:cubicBezTo>
                    <a:cubicBezTo>
                      <a:pt x="2636" y="30117"/>
                      <a:pt x="3119" y="34278"/>
                      <a:pt x="3607" y="38512"/>
                    </a:cubicBezTo>
                    <a:lnTo>
                      <a:pt x="5061" y="50581"/>
                    </a:lnTo>
                    <a:lnTo>
                      <a:pt x="6310" y="60986"/>
                    </a:lnTo>
                    <a:cubicBezTo>
                      <a:pt x="6310" y="61330"/>
                      <a:pt x="6382" y="61679"/>
                      <a:pt x="6448" y="62095"/>
                    </a:cubicBezTo>
                    <a:cubicBezTo>
                      <a:pt x="6448" y="62205"/>
                      <a:pt x="6568" y="62277"/>
                      <a:pt x="6679" y="62277"/>
                    </a:cubicBezTo>
                    <a:cubicBezTo>
                      <a:pt x="6775" y="62277"/>
                      <a:pt x="6864" y="62224"/>
                      <a:pt x="6864" y="62095"/>
                    </a:cubicBezTo>
                    <a:cubicBezTo>
                      <a:pt x="6448" y="58694"/>
                      <a:pt x="6032" y="55364"/>
                      <a:pt x="5688" y="51968"/>
                    </a:cubicBezTo>
                    <a:cubicBezTo>
                      <a:pt x="5200" y="48012"/>
                      <a:pt x="4717" y="43989"/>
                      <a:pt x="4229" y="40038"/>
                    </a:cubicBezTo>
                    <a:cubicBezTo>
                      <a:pt x="3746" y="35804"/>
                      <a:pt x="3258" y="31643"/>
                      <a:pt x="2775" y="27414"/>
                    </a:cubicBezTo>
                    <a:cubicBezTo>
                      <a:pt x="2287" y="23391"/>
                      <a:pt x="1870" y="19368"/>
                      <a:pt x="1454" y="15345"/>
                    </a:cubicBezTo>
                    <a:cubicBezTo>
                      <a:pt x="1110" y="11877"/>
                      <a:pt x="761" y="8476"/>
                      <a:pt x="483" y="5008"/>
                    </a:cubicBezTo>
                    <a:cubicBezTo>
                      <a:pt x="483" y="4703"/>
                      <a:pt x="431" y="4342"/>
                      <a:pt x="419" y="4021"/>
                    </a:cubicBezTo>
                    <a:lnTo>
                      <a:pt x="419" y="4021"/>
                    </a:lnTo>
                    <a:cubicBezTo>
                      <a:pt x="1735" y="3176"/>
                      <a:pt x="2717" y="1765"/>
                      <a:pt x="3119" y="291"/>
                    </a:cubicBezTo>
                    <a:cubicBezTo>
                      <a:pt x="3163" y="119"/>
                      <a:pt x="3022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259;p70">
                <a:extLst>
                  <a:ext uri="{FF2B5EF4-FFF2-40B4-BE49-F238E27FC236}">
                    <a16:creationId xmlns:a16="http://schemas.microsoft.com/office/drawing/2014/main" id="{EE26FF9A-75E4-4F14-B6C6-9165E894C176}"/>
                  </a:ext>
                </a:extLst>
              </p:cNvPr>
              <p:cNvSpPr/>
              <p:nvPr/>
            </p:nvSpPr>
            <p:spPr>
              <a:xfrm>
                <a:off x="1287918" y="2132722"/>
                <a:ext cx="554477" cy="608423"/>
              </a:xfrm>
              <a:custGeom>
                <a:avLst/>
                <a:gdLst/>
                <a:ahLst/>
                <a:cxnLst/>
                <a:rect l="l" t="t" r="r" b="b"/>
                <a:pathLst>
                  <a:path w="22818" h="25038" extrusionOk="0">
                    <a:moveTo>
                      <a:pt x="10055" y="1"/>
                    </a:moveTo>
                    <a:lnTo>
                      <a:pt x="4856" y="833"/>
                    </a:lnTo>
                    <a:lnTo>
                      <a:pt x="0" y="8324"/>
                    </a:lnTo>
                    <a:lnTo>
                      <a:pt x="3396" y="24000"/>
                    </a:lnTo>
                    <a:lnTo>
                      <a:pt x="22818" y="25038"/>
                    </a:lnTo>
                    <a:lnTo>
                      <a:pt x="22263" y="15882"/>
                    </a:lnTo>
                    <a:lnTo>
                      <a:pt x="22474" y="13319"/>
                    </a:lnTo>
                    <a:cubicBezTo>
                      <a:pt x="22612" y="12209"/>
                      <a:pt x="22402" y="11027"/>
                      <a:pt x="21985" y="9989"/>
                    </a:cubicBezTo>
                    <a:lnTo>
                      <a:pt x="20459" y="5966"/>
                    </a:lnTo>
                    <a:cubicBezTo>
                      <a:pt x="19977" y="3674"/>
                      <a:pt x="18240" y="1943"/>
                      <a:pt x="16092" y="1388"/>
                    </a:cubicBezTo>
                    <a:lnTo>
                      <a:pt x="1005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260;p70">
                <a:extLst>
                  <a:ext uri="{FF2B5EF4-FFF2-40B4-BE49-F238E27FC236}">
                    <a16:creationId xmlns:a16="http://schemas.microsoft.com/office/drawing/2014/main" id="{44ECA21E-77CC-4BED-8F6B-F8DF07A0C249}"/>
                  </a:ext>
                </a:extLst>
              </p:cNvPr>
              <p:cNvSpPr/>
              <p:nvPr/>
            </p:nvSpPr>
            <p:spPr>
              <a:xfrm>
                <a:off x="1505273" y="2085533"/>
                <a:ext cx="195542" cy="112898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4646" extrusionOk="0">
                    <a:moveTo>
                      <a:pt x="905" y="1"/>
                    </a:moveTo>
                    <a:cubicBezTo>
                      <a:pt x="905" y="1"/>
                      <a:pt x="0" y="2220"/>
                      <a:pt x="0" y="2359"/>
                    </a:cubicBezTo>
                    <a:lnTo>
                      <a:pt x="8046" y="4645"/>
                    </a:lnTo>
                    <a:lnTo>
                      <a:pt x="7214" y="1527"/>
                    </a:lnTo>
                    <a:lnTo>
                      <a:pt x="6520" y="2148"/>
                    </a:lnTo>
                    <a:lnTo>
                      <a:pt x="9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261;p70">
                <a:extLst>
                  <a:ext uri="{FF2B5EF4-FFF2-40B4-BE49-F238E27FC236}">
                    <a16:creationId xmlns:a16="http://schemas.microsoft.com/office/drawing/2014/main" id="{BD8DCFA1-CDC4-4202-84DA-92AB0F176ECF}"/>
                  </a:ext>
                </a:extLst>
              </p:cNvPr>
              <p:cNvSpPr/>
              <p:nvPr/>
            </p:nvSpPr>
            <p:spPr>
              <a:xfrm>
                <a:off x="1504131" y="2135370"/>
                <a:ext cx="199576" cy="58782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2419" extrusionOk="0">
                    <a:moveTo>
                      <a:pt x="6537" y="1"/>
                    </a:moveTo>
                    <a:cubicBezTo>
                      <a:pt x="6492" y="1"/>
                      <a:pt x="6409" y="50"/>
                      <a:pt x="6362" y="97"/>
                    </a:cubicBezTo>
                    <a:cubicBezTo>
                      <a:pt x="6151" y="513"/>
                      <a:pt x="5946" y="1002"/>
                      <a:pt x="5668" y="1485"/>
                    </a:cubicBezTo>
                    <a:cubicBezTo>
                      <a:pt x="5668" y="1557"/>
                      <a:pt x="5596" y="1695"/>
                      <a:pt x="5530" y="1834"/>
                    </a:cubicBezTo>
                    <a:cubicBezTo>
                      <a:pt x="5458" y="1901"/>
                      <a:pt x="5458" y="2039"/>
                      <a:pt x="5391" y="2112"/>
                    </a:cubicBezTo>
                    <a:cubicBezTo>
                      <a:pt x="5367" y="2158"/>
                      <a:pt x="5335" y="2173"/>
                      <a:pt x="5302" y="2173"/>
                    </a:cubicBezTo>
                    <a:cubicBezTo>
                      <a:pt x="5234" y="2173"/>
                      <a:pt x="5158" y="2112"/>
                      <a:pt x="5114" y="2112"/>
                    </a:cubicBezTo>
                    <a:cubicBezTo>
                      <a:pt x="4975" y="2039"/>
                      <a:pt x="4836" y="1973"/>
                      <a:pt x="4697" y="1973"/>
                    </a:cubicBezTo>
                    <a:cubicBezTo>
                      <a:pt x="3793" y="1557"/>
                      <a:pt x="2822" y="1141"/>
                      <a:pt x="1851" y="724"/>
                    </a:cubicBezTo>
                    <a:cubicBezTo>
                      <a:pt x="1296" y="513"/>
                      <a:pt x="813" y="236"/>
                      <a:pt x="258" y="31"/>
                    </a:cubicBezTo>
                    <a:cubicBezTo>
                      <a:pt x="238" y="20"/>
                      <a:pt x="219" y="16"/>
                      <a:pt x="200" y="16"/>
                    </a:cubicBezTo>
                    <a:cubicBezTo>
                      <a:pt x="85" y="16"/>
                      <a:pt x="1" y="179"/>
                      <a:pt x="119" y="236"/>
                    </a:cubicBezTo>
                    <a:cubicBezTo>
                      <a:pt x="1157" y="652"/>
                      <a:pt x="2128" y="1141"/>
                      <a:pt x="3171" y="1557"/>
                    </a:cubicBezTo>
                    <a:cubicBezTo>
                      <a:pt x="3654" y="1762"/>
                      <a:pt x="4209" y="1973"/>
                      <a:pt x="4697" y="2178"/>
                    </a:cubicBezTo>
                    <a:cubicBezTo>
                      <a:pt x="4836" y="2250"/>
                      <a:pt x="4975" y="2317"/>
                      <a:pt x="5041" y="2389"/>
                    </a:cubicBezTo>
                    <a:cubicBezTo>
                      <a:pt x="5134" y="2389"/>
                      <a:pt x="5197" y="2419"/>
                      <a:pt x="5270" y="2419"/>
                    </a:cubicBezTo>
                    <a:cubicBezTo>
                      <a:pt x="5306" y="2419"/>
                      <a:pt x="5345" y="2411"/>
                      <a:pt x="5391" y="2389"/>
                    </a:cubicBezTo>
                    <a:cubicBezTo>
                      <a:pt x="5596" y="2317"/>
                      <a:pt x="5668" y="2039"/>
                      <a:pt x="5807" y="1901"/>
                    </a:cubicBezTo>
                    <a:lnTo>
                      <a:pt x="6563" y="389"/>
                    </a:lnTo>
                    <a:lnTo>
                      <a:pt x="6563" y="389"/>
                    </a:lnTo>
                    <a:cubicBezTo>
                      <a:pt x="7017" y="904"/>
                      <a:pt x="7516" y="1468"/>
                      <a:pt x="7955" y="1973"/>
                    </a:cubicBezTo>
                    <a:cubicBezTo>
                      <a:pt x="7995" y="2013"/>
                      <a:pt x="8036" y="2030"/>
                      <a:pt x="8071" y="2030"/>
                    </a:cubicBezTo>
                    <a:cubicBezTo>
                      <a:pt x="8157" y="2030"/>
                      <a:pt x="8213" y="1932"/>
                      <a:pt x="8165" y="1834"/>
                    </a:cubicBezTo>
                    <a:cubicBezTo>
                      <a:pt x="7611" y="1207"/>
                      <a:pt x="7122" y="652"/>
                      <a:pt x="6567" y="31"/>
                    </a:cubicBezTo>
                    <a:cubicBezTo>
                      <a:pt x="6567" y="9"/>
                      <a:pt x="6555" y="1"/>
                      <a:pt x="6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262;p70">
                <a:extLst>
                  <a:ext uri="{FF2B5EF4-FFF2-40B4-BE49-F238E27FC236}">
                    <a16:creationId xmlns:a16="http://schemas.microsoft.com/office/drawing/2014/main" id="{167D03F3-54AF-40E7-83F8-8C9B8692E482}"/>
                  </a:ext>
                </a:extLst>
              </p:cNvPr>
              <p:cNvSpPr/>
              <p:nvPr/>
            </p:nvSpPr>
            <p:spPr>
              <a:xfrm>
                <a:off x="1201899" y="2152963"/>
                <a:ext cx="743386" cy="619188"/>
              </a:xfrm>
              <a:custGeom>
                <a:avLst/>
                <a:gdLst/>
                <a:ahLst/>
                <a:cxnLst/>
                <a:rect l="l" t="t" r="r" b="b"/>
                <a:pathLst>
                  <a:path w="30592" h="25481" extrusionOk="0">
                    <a:moveTo>
                      <a:pt x="8462" y="0"/>
                    </a:moveTo>
                    <a:cubicBezTo>
                      <a:pt x="8462" y="0"/>
                      <a:pt x="0" y="1249"/>
                      <a:pt x="4095" y="11858"/>
                    </a:cubicBezTo>
                    <a:cubicBezTo>
                      <a:pt x="6104" y="17130"/>
                      <a:pt x="8118" y="21086"/>
                      <a:pt x="11653" y="24482"/>
                    </a:cubicBezTo>
                    <a:cubicBezTo>
                      <a:pt x="12400" y="25206"/>
                      <a:pt x="13346" y="25480"/>
                      <a:pt x="14411" y="25480"/>
                    </a:cubicBezTo>
                    <a:cubicBezTo>
                      <a:pt x="16614" y="25480"/>
                      <a:pt x="19327" y="24308"/>
                      <a:pt x="21852" y="23511"/>
                    </a:cubicBezTo>
                    <a:cubicBezTo>
                      <a:pt x="25387" y="22402"/>
                      <a:pt x="30592" y="19977"/>
                      <a:pt x="30592" y="19977"/>
                    </a:cubicBezTo>
                    <a:cubicBezTo>
                      <a:pt x="28994" y="18379"/>
                      <a:pt x="28233" y="15743"/>
                      <a:pt x="28577" y="13040"/>
                    </a:cubicBezTo>
                    <a:lnTo>
                      <a:pt x="28577" y="13040"/>
                    </a:lnTo>
                    <a:lnTo>
                      <a:pt x="15609" y="15676"/>
                    </a:lnTo>
                    <a:lnTo>
                      <a:pt x="8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263;p70">
                <a:extLst>
                  <a:ext uri="{FF2B5EF4-FFF2-40B4-BE49-F238E27FC236}">
                    <a16:creationId xmlns:a16="http://schemas.microsoft.com/office/drawing/2014/main" id="{01CF4603-A435-4273-B8BE-2B6A65842959}"/>
                  </a:ext>
                </a:extLst>
              </p:cNvPr>
              <p:cNvSpPr/>
              <p:nvPr/>
            </p:nvSpPr>
            <p:spPr>
              <a:xfrm>
                <a:off x="1318729" y="2276280"/>
                <a:ext cx="629929" cy="501941"/>
              </a:xfrm>
              <a:custGeom>
                <a:avLst/>
                <a:gdLst/>
                <a:ahLst/>
                <a:cxnLst/>
                <a:rect l="l" t="t" r="r" b="b"/>
                <a:pathLst>
                  <a:path w="25923" h="20656" extrusionOk="0">
                    <a:moveTo>
                      <a:pt x="6439" y="0"/>
                    </a:moveTo>
                    <a:cubicBezTo>
                      <a:pt x="6374" y="0"/>
                      <a:pt x="6320" y="74"/>
                      <a:pt x="6362" y="197"/>
                    </a:cubicBezTo>
                    <a:cubicBezTo>
                      <a:pt x="6984" y="1723"/>
                      <a:pt x="7539" y="3249"/>
                      <a:pt x="8166" y="4775"/>
                    </a:cubicBezTo>
                    <a:cubicBezTo>
                      <a:pt x="8443" y="5535"/>
                      <a:pt x="8787" y="6301"/>
                      <a:pt x="9065" y="7061"/>
                    </a:cubicBezTo>
                    <a:cubicBezTo>
                      <a:pt x="9342" y="7827"/>
                      <a:pt x="9619" y="8587"/>
                      <a:pt x="9969" y="9353"/>
                    </a:cubicBezTo>
                    <a:cubicBezTo>
                      <a:pt x="10174" y="9769"/>
                      <a:pt x="10385" y="10252"/>
                      <a:pt x="10663" y="10668"/>
                    </a:cubicBezTo>
                    <a:cubicBezTo>
                      <a:pt x="10729" y="10668"/>
                      <a:pt x="10729" y="10740"/>
                      <a:pt x="10801" y="10740"/>
                    </a:cubicBezTo>
                    <a:cubicBezTo>
                      <a:pt x="12189" y="10529"/>
                      <a:pt x="13642" y="10185"/>
                      <a:pt x="15030" y="9908"/>
                    </a:cubicBezTo>
                    <a:cubicBezTo>
                      <a:pt x="16905" y="9491"/>
                      <a:pt x="18775" y="9142"/>
                      <a:pt x="20651" y="8726"/>
                    </a:cubicBezTo>
                    <a:lnTo>
                      <a:pt x="23619" y="8134"/>
                    </a:lnTo>
                    <a:lnTo>
                      <a:pt x="23619" y="8134"/>
                    </a:lnTo>
                    <a:cubicBezTo>
                      <a:pt x="23501" y="10035"/>
                      <a:pt x="23663" y="12175"/>
                      <a:pt x="24740" y="13792"/>
                    </a:cubicBezTo>
                    <a:cubicBezTo>
                      <a:pt x="24981" y="14153"/>
                      <a:pt x="25222" y="14515"/>
                      <a:pt x="25554" y="14829"/>
                    </a:cubicBezTo>
                    <a:lnTo>
                      <a:pt x="25554" y="14829"/>
                    </a:lnTo>
                    <a:cubicBezTo>
                      <a:pt x="25245" y="14961"/>
                      <a:pt x="24899" y="15128"/>
                      <a:pt x="24602" y="15246"/>
                    </a:cubicBezTo>
                    <a:cubicBezTo>
                      <a:pt x="23564" y="15662"/>
                      <a:pt x="22593" y="16078"/>
                      <a:pt x="21622" y="16494"/>
                    </a:cubicBezTo>
                    <a:cubicBezTo>
                      <a:pt x="20301" y="16982"/>
                      <a:pt x="18986" y="17537"/>
                      <a:pt x="17665" y="18020"/>
                    </a:cubicBezTo>
                    <a:cubicBezTo>
                      <a:pt x="16278" y="18508"/>
                      <a:pt x="14963" y="18991"/>
                      <a:pt x="13576" y="19407"/>
                    </a:cubicBezTo>
                    <a:cubicBezTo>
                      <a:pt x="12466" y="19757"/>
                      <a:pt x="11284" y="20101"/>
                      <a:pt x="10108" y="20312"/>
                    </a:cubicBezTo>
                    <a:cubicBezTo>
                      <a:pt x="9861" y="20359"/>
                      <a:pt x="9582" y="20408"/>
                      <a:pt x="9293" y="20408"/>
                    </a:cubicBezTo>
                    <a:cubicBezTo>
                      <a:pt x="9172" y="20408"/>
                      <a:pt x="9049" y="20400"/>
                      <a:pt x="8926" y="20378"/>
                    </a:cubicBezTo>
                    <a:cubicBezTo>
                      <a:pt x="8582" y="20378"/>
                      <a:pt x="8166" y="20240"/>
                      <a:pt x="7888" y="20034"/>
                    </a:cubicBezTo>
                    <a:cubicBezTo>
                      <a:pt x="6845" y="19480"/>
                      <a:pt x="6085" y="18575"/>
                      <a:pt x="5391" y="17676"/>
                    </a:cubicBezTo>
                    <a:cubicBezTo>
                      <a:pt x="4559" y="16566"/>
                      <a:pt x="3793" y="15384"/>
                      <a:pt x="3033" y="14136"/>
                    </a:cubicBezTo>
                    <a:cubicBezTo>
                      <a:pt x="2406" y="13098"/>
                      <a:pt x="1784" y="11988"/>
                      <a:pt x="1229" y="10879"/>
                    </a:cubicBezTo>
                    <a:cubicBezTo>
                      <a:pt x="880" y="10252"/>
                      <a:pt x="602" y="9630"/>
                      <a:pt x="325" y="9003"/>
                    </a:cubicBezTo>
                    <a:lnTo>
                      <a:pt x="258" y="8936"/>
                    </a:lnTo>
                    <a:cubicBezTo>
                      <a:pt x="237" y="8896"/>
                      <a:pt x="205" y="8879"/>
                      <a:pt x="171" y="8879"/>
                    </a:cubicBezTo>
                    <a:cubicBezTo>
                      <a:pt x="89" y="8879"/>
                      <a:pt x="0" y="8977"/>
                      <a:pt x="47" y="9075"/>
                    </a:cubicBezTo>
                    <a:cubicBezTo>
                      <a:pt x="258" y="9491"/>
                      <a:pt x="464" y="9974"/>
                      <a:pt x="675" y="10390"/>
                    </a:cubicBezTo>
                    <a:lnTo>
                      <a:pt x="2339" y="13514"/>
                    </a:lnTo>
                    <a:cubicBezTo>
                      <a:pt x="3099" y="14691"/>
                      <a:pt x="3793" y="15939"/>
                      <a:pt x="4625" y="17049"/>
                    </a:cubicBezTo>
                    <a:cubicBezTo>
                      <a:pt x="5391" y="18092"/>
                      <a:pt x="6151" y="19063"/>
                      <a:pt x="7122" y="19824"/>
                    </a:cubicBezTo>
                    <a:cubicBezTo>
                      <a:pt x="7539" y="20173"/>
                      <a:pt x="7888" y="20378"/>
                      <a:pt x="8371" y="20589"/>
                    </a:cubicBezTo>
                    <a:cubicBezTo>
                      <a:pt x="8721" y="20656"/>
                      <a:pt x="9137" y="20656"/>
                      <a:pt x="9481" y="20656"/>
                    </a:cubicBezTo>
                    <a:cubicBezTo>
                      <a:pt x="10524" y="20517"/>
                      <a:pt x="11634" y="20240"/>
                      <a:pt x="12605" y="19962"/>
                    </a:cubicBezTo>
                    <a:cubicBezTo>
                      <a:pt x="13992" y="19546"/>
                      <a:pt x="15307" y="19130"/>
                      <a:pt x="16628" y="18647"/>
                    </a:cubicBezTo>
                    <a:cubicBezTo>
                      <a:pt x="18015" y="18159"/>
                      <a:pt x="19402" y="17604"/>
                      <a:pt x="20790" y="17121"/>
                    </a:cubicBezTo>
                    <a:cubicBezTo>
                      <a:pt x="21899" y="16633"/>
                      <a:pt x="22937" y="16217"/>
                      <a:pt x="24047" y="15734"/>
                    </a:cubicBezTo>
                    <a:cubicBezTo>
                      <a:pt x="24674" y="15523"/>
                      <a:pt x="25229" y="15246"/>
                      <a:pt x="25784" y="15040"/>
                    </a:cubicBezTo>
                    <a:cubicBezTo>
                      <a:pt x="25784" y="14968"/>
                      <a:pt x="25850" y="14968"/>
                      <a:pt x="25850" y="14968"/>
                    </a:cubicBezTo>
                    <a:cubicBezTo>
                      <a:pt x="25922" y="14968"/>
                      <a:pt x="25922" y="14829"/>
                      <a:pt x="25922" y="14763"/>
                    </a:cubicBezTo>
                    <a:cubicBezTo>
                      <a:pt x="24463" y="13514"/>
                      <a:pt x="23908" y="11572"/>
                      <a:pt x="23841" y="9769"/>
                    </a:cubicBezTo>
                    <a:cubicBezTo>
                      <a:pt x="23841" y="9142"/>
                      <a:pt x="23841" y="8587"/>
                      <a:pt x="23908" y="7965"/>
                    </a:cubicBezTo>
                    <a:cubicBezTo>
                      <a:pt x="23908" y="7893"/>
                      <a:pt x="23769" y="7827"/>
                      <a:pt x="23703" y="7827"/>
                    </a:cubicBezTo>
                    <a:cubicBezTo>
                      <a:pt x="21899" y="8243"/>
                      <a:pt x="20024" y="8587"/>
                      <a:pt x="18154" y="9003"/>
                    </a:cubicBezTo>
                    <a:cubicBezTo>
                      <a:pt x="16350" y="9353"/>
                      <a:pt x="14475" y="9697"/>
                      <a:pt x="12605" y="10113"/>
                    </a:cubicBezTo>
                    <a:cubicBezTo>
                      <a:pt x="12255" y="10185"/>
                      <a:pt x="11839" y="10324"/>
                      <a:pt x="11495" y="10390"/>
                    </a:cubicBezTo>
                    <a:cubicBezTo>
                      <a:pt x="11284" y="10390"/>
                      <a:pt x="11145" y="10390"/>
                      <a:pt x="11007" y="10462"/>
                    </a:cubicBezTo>
                    <a:lnTo>
                      <a:pt x="10829" y="10462"/>
                    </a:lnTo>
                    <a:cubicBezTo>
                      <a:pt x="10636" y="10132"/>
                      <a:pt x="10439" y="9747"/>
                      <a:pt x="10246" y="9419"/>
                    </a:cubicBezTo>
                    <a:lnTo>
                      <a:pt x="9830" y="8382"/>
                    </a:lnTo>
                    <a:cubicBezTo>
                      <a:pt x="9692" y="8032"/>
                      <a:pt x="9553" y="7616"/>
                      <a:pt x="9414" y="7272"/>
                    </a:cubicBezTo>
                    <a:cubicBezTo>
                      <a:pt x="8787" y="5746"/>
                      <a:pt x="8232" y="4220"/>
                      <a:pt x="7611" y="2760"/>
                    </a:cubicBezTo>
                    <a:cubicBezTo>
                      <a:pt x="7261" y="1862"/>
                      <a:pt x="6917" y="957"/>
                      <a:pt x="6568" y="125"/>
                    </a:cubicBezTo>
                    <a:cubicBezTo>
                      <a:pt x="6540" y="39"/>
                      <a:pt x="6486" y="0"/>
                      <a:pt x="6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264;p70">
                <a:extLst>
                  <a:ext uri="{FF2B5EF4-FFF2-40B4-BE49-F238E27FC236}">
                    <a16:creationId xmlns:a16="http://schemas.microsoft.com/office/drawing/2014/main" id="{9EBB1A5D-B143-4545-A021-ADB89106F9E5}"/>
                  </a:ext>
                </a:extLst>
              </p:cNvPr>
              <p:cNvSpPr/>
              <p:nvPr/>
            </p:nvSpPr>
            <p:spPr>
              <a:xfrm>
                <a:off x="1832242" y="2505226"/>
                <a:ext cx="37106" cy="33728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388" extrusionOk="0">
                    <a:moveTo>
                      <a:pt x="764" y="0"/>
                    </a:moveTo>
                    <a:cubicBezTo>
                      <a:pt x="590" y="0"/>
                      <a:pt x="417" y="69"/>
                      <a:pt x="278" y="208"/>
                    </a:cubicBezTo>
                    <a:cubicBezTo>
                      <a:pt x="1" y="486"/>
                      <a:pt x="1" y="902"/>
                      <a:pt x="278" y="1179"/>
                    </a:cubicBezTo>
                    <a:cubicBezTo>
                      <a:pt x="417" y="1318"/>
                      <a:pt x="590" y="1387"/>
                      <a:pt x="764" y="1387"/>
                    </a:cubicBezTo>
                    <a:cubicBezTo>
                      <a:pt x="937" y="1387"/>
                      <a:pt x="1110" y="1318"/>
                      <a:pt x="1249" y="1179"/>
                    </a:cubicBezTo>
                    <a:cubicBezTo>
                      <a:pt x="1527" y="902"/>
                      <a:pt x="1527" y="486"/>
                      <a:pt x="1249" y="208"/>
                    </a:cubicBezTo>
                    <a:cubicBezTo>
                      <a:pt x="1110" y="69"/>
                      <a:pt x="937" y="0"/>
                      <a:pt x="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265;p70">
                <a:extLst>
                  <a:ext uri="{FF2B5EF4-FFF2-40B4-BE49-F238E27FC236}">
                    <a16:creationId xmlns:a16="http://schemas.microsoft.com/office/drawing/2014/main" id="{A06B1677-0E74-4D01-A7C1-1AD76E1C11D0}"/>
                  </a:ext>
                </a:extLst>
              </p:cNvPr>
              <p:cNvSpPr/>
              <p:nvPr/>
            </p:nvSpPr>
            <p:spPr>
              <a:xfrm>
                <a:off x="1515892" y="2531785"/>
                <a:ext cx="68234" cy="77663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196" extrusionOk="0">
                    <a:moveTo>
                      <a:pt x="2605" y="1"/>
                    </a:moveTo>
                    <a:cubicBezTo>
                      <a:pt x="2586" y="1"/>
                      <a:pt x="2568" y="5"/>
                      <a:pt x="2549" y="14"/>
                    </a:cubicBezTo>
                    <a:cubicBezTo>
                      <a:pt x="1439" y="708"/>
                      <a:pt x="607" y="1751"/>
                      <a:pt x="52" y="2999"/>
                    </a:cubicBezTo>
                    <a:cubicBezTo>
                      <a:pt x="1" y="3097"/>
                      <a:pt x="91" y="3196"/>
                      <a:pt x="172" y="3196"/>
                    </a:cubicBezTo>
                    <a:cubicBezTo>
                      <a:pt x="206" y="3196"/>
                      <a:pt x="237" y="3179"/>
                      <a:pt x="257" y="3138"/>
                    </a:cubicBezTo>
                    <a:cubicBezTo>
                      <a:pt x="745" y="1956"/>
                      <a:pt x="1644" y="919"/>
                      <a:pt x="2687" y="225"/>
                    </a:cubicBezTo>
                    <a:cubicBezTo>
                      <a:pt x="2807" y="163"/>
                      <a:pt x="2720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266;p70">
                <a:extLst>
                  <a:ext uri="{FF2B5EF4-FFF2-40B4-BE49-F238E27FC236}">
                    <a16:creationId xmlns:a16="http://schemas.microsoft.com/office/drawing/2014/main" id="{CB9074E4-EDEF-4C79-9019-18F81ABA0E59}"/>
                  </a:ext>
                </a:extLst>
              </p:cNvPr>
              <p:cNvSpPr/>
              <p:nvPr/>
            </p:nvSpPr>
            <p:spPr>
              <a:xfrm>
                <a:off x="1656948" y="2134252"/>
                <a:ext cx="59098" cy="371839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5302" extrusionOk="0">
                    <a:moveTo>
                      <a:pt x="142" y="0"/>
                    </a:moveTo>
                    <a:cubicBezTo>
                      <a:pt x="80" y="0"/>
                      <a:pt x="1" y="58"/>
                      <a:pt x="1" y="143"/>
                    </a:cubicBezTo>
                    <a:cubicBezTo>
                      <a:pt x="351" y="2085"/>
                      <a:pt x="695" y="3961"/>
                      <a:pt x="972" y="5903"/>
                    </a:cubicBezTo>
                    <a:cubicBezTo>
                      <a:pt x="1322" y="7984"/>
                      <a:pt x="1599" y="9993"/>
                      <a:pt x="1804" y="12074"/>
                    </a:cubicBezTo>
                    <a:cubicBezTo>
                      <a:pt x="1943" y="13117"/>
                      <a:pt x="2082" y="14154"/>
                      <a:pt x="2154" y="15198"/>
                    </a:cubicBezTo>
                    <a:cubicBezTo>
                      <a:pt x="2154" y="15267"/>
                      <a:pt x="2223" y="15302"/>
                      <a:pt x="2293" y="15302"/>
                    </a:cubicBezTo>
                    <a:cubicBezTo>
                      <a:pt x="2362" y="15302"/>
                      <a:pt x="2431" y="15267"/>
                      <a:pt x="2431" y="15198"/>
                    </a:cubicBezTo>
                    <a:cubicBezTo>
                      <a:pt x="2221" y="13256"/>
                      <a:pt x="2015" y="11313"/>
                      <a:pt x="1738" y="9371"/>
                    </a:cubicBezTo>
                    <a:cubicBezTo>
                      <a:pt x="1460" y="7290"/>
                      <a:pt x="1111" y="5210"/>
                      <a:pt x="767" y="3195"/>
                    </a:cubicBezTo>
                    <a:cubicBezTo>
                      <a:pt x="628" y="2158"/>
                      <a:pt x="417" y="1114"/>
                      <a:pt x="212" y="77"/>
                    </a:cubicBezTo>
                    <a:cubicBezTo>
                      <a:pt x="212" y="23"/>
                      <a:pt x="180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267;p70">
                <a:extLst>
                  <a:ext uri="{FF2B5EF4-FFF2-40B4-BE49-F238E27FC236}">
                    <a16:creationId xmlns:a16="http://schemas.microsoft.com/office/drawing/2014/main" id="{F061E576-2B64-4127-9A74-0736E37A7A17}"/>
                  </a:ext>
                </a:extLst>
              </p:cNvPr>
              <p:cNvSpPr/>
              <p:nvPr/>
            </p:nvSpPr>
            <p:spPr>
              <a:xfrm>
                <a:off x="1765638" y="2296764"/>
                <a:ext cx="83495" cy="18839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7753" extrusionOk="0">
                    <a:moveTo>
                      <a:pt x="148" y="0"/>
                    </a:moveTo>
                    <a:cubicBezTo>
                      <a:pt x="55" y="0"/>
                      <a:pt x="1" y="132"/>
                      <a:pt x="106" y="186"/>
                    </a:cubicBezTo>
                    <a:cubicBezTo>
                      <a:pt x="1771" y="1573"/>
                      <a:pt x="2742" y="3654"/>
                      <a:pt x="2880" y="5735"/>
                    </a:cubicBezTo>
                    <a:cubicBezTo>
                      <a:pt x="2880" y="6357"/>
                      <a:pt x="2814" y="6984"/>
                      <a:pt x="2742" y="7605"/>
                    </a:cubicBezTo>
                    <a:cubicBezTo>
                      <a:pt x="2700" y="7691"/>
                      <a:pt x="2792" y="7752"/>
                      <a:pt x="2867" y="7752"/>
                    </a:cubicBezTo>
                    <a:cubicBezTo>
                      <a:pt x="2913" y="7752"/>
                      <a:pt x="2952" y="7730"/>
                      <a:pt x="2952" y="7677"/>
                    </a:cubicBezTo>
                    <a:cubicBezTo>
                      <a:pt x="3435" y="5458"/>
                      <a:pt x="2880" y="3099"/>
                      <a:pt x="1565" y="1363"/>
                    </a:cubicBezTo>
                    <a:cubicBezTo>
                      <a:pt x="1149" y="880"/>
                      <a:pt x="733" y="392"/>
                      <a:pt x="245" y="47"/>
                    </a:cubicBezTo>
                    <a:cubicBezTo>
                      <a:pt x="211" y="14"/>
                      <a:pt x="177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268;p70">
                <a:extLst>
                  <a:ext uri="{FF2B5EF4-FFF2-40B4-BE49-F238E27FC236}">
                    <a16:creationId xmlns:a16="http://schemas.microsoft.com/office/drawing/2014/main" id="{1F7A68B4-FB59-4510-ABBD-275FBDAC06CA}"/>
                  </a:ext>
                </a:extLst>
              </p:cNvPr>
              <p:cNvSpPr/>
              <p:nvPr/>
            </p:nvSpPr>
            <p:spPr>
              <a:xfrm>
                <a:off x="2095183" y="2495045"/>
                <a:ext cx="177050" cy="163563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6731" extrusionOk="0">
                    <a:moveTo>
                      <a:pt x="971" y="0"/>
                    </a:moveTo>
                    <a:lnTo>
                      <a:pt x="0" y="4994"/>
                    </a:lnTo>
                    <a:lnTo>
                      <a:pt x="5827" y="6731"/>
                    </a:lnTo>
                    <a:lnTo>
                      <a:pt x="7286" y="1942"/>
                    </a:lnTo>
                    <a:lnTo>
                      <a:pt x="3884" y="905"/>
                    </a:lnTo>
                    <a:lnTo>
                      <a:pt x="9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269;p70">
                <a:extLst>
                  <a:ext uri="{FF2B5EF4-FFF2-40B4-BE49-F238E27FC236}">
                    <a16:creationId xmlns:a16="http://schemas.microsoft.com/office/drawing/2014/main" id="{9B2CE7DC-3269-4D9B-8A3B-CB2A07DF4ABF}"/>
                  </a:ext>
                </a:extLst>
              </p:cNvPr>
              <p:cNvSpPr/>
              <p:nvPr/>
            </p:nvSpPr>
            <p:spPr>
              <a:xfrm>
                <a:off x="1894666" y="2470916"/>
                <a:ext cx="313543" cy="217242"/>
              </a:xfrm>
              <a:custGeom>
                <a:avLst/>
                <a:gdLst/>
                <a:ahLst/>
                <a:cxnLst/>
                <a:rect l="l" t="t" r="r" b="b"/>
                <a:pathLst>
                  <a:path w="12903" h="8940" extrusionOk="0">
                    <a:moveTo>
                      <a:pt x="7521" y="0"/>
                    </a:moveTo>
                    <a:cubicBezTo>
                      <a:pt x="6350" y="0"/>
                      <a:pt x="5272" y="649"/>
                      <a:pt x="5272" y="649"/>
                    </a:cubicBezTo>
                    <a:cubicBezTo>
                      <a:pt x="5272" y="649"/>
                      <a:pt x="206" y="993"/>
                      <a:pt x="139" y="993"/>
                    </a:cubicBezTo>
                    <a:cubicBezTo>
                      <a:pt x="1" y="3007"/>
                      <a:pt x="622" y="5366"/>
                      <a:pt x="1732" y="6475"/>
                    </a:cubicBezTo>
                    <a:lnTo>
                      <a:pt x="5272" y="5987"/>
                    </a:lnTo>
                    <a:cubicBezTo>
                      <a:pt x="5272" y="5987"/>
                      <a:pt x="7769" y="7929"/>
                      <a:pt x="8668" y="8623"/>
                    </a:cubicBezTo>
                    <a:cubicBezTo>
                      <a:pt x="8987" y="8854"/>
                      <a:pt x="9242" y="8940"/>
                      <a:pt x="9446" y="8940"/>
                    </a:cubicBezTo>
                    <a:cubicBezTo>
                      <a:pt x="10040" y="8940"/>
                      <a:pt x="10194" y="8207"/>
                      <a:pt x="10194" y="8207"/>
                    </a:cubicBezTo>
                    <a:cubicBezTo>
                      <a:pt x="10420" y="8415"/>
                      <a:pt x="10620" y="8493"/>
                      <a:pt x="10793" y="8493"/>
                    </a:cubicBezTo>
                    <a:cubicBezTo>
                      <a:pt x="11310" y="8493"/>
                      <a:pt x="11581" y="7791"/>
                      <a:pt x="11581" y="7791"/>
                    </a:cubicBezTo>
                    <a:cubicBezTo>
                      <a:pt x="11672" y="7809"/>
                      <a:pt x="11755" y="7817"/>
                      <a:pt x="11832" y="7817"/>
                    </a:cubicBezTo>
                    <a:cubicBezTo>
                      <a:pt x="12636" y="7817"/>
                      <a:pt x="12691" y="6892"/>
                      <a:pt x="12691" y="6892"/>
                    </a:cubicBezTo>
                    <a:cubicBezTo>
                      <a:pt x="12902" y="5155"/>
                      <a:pt x="9018" y="2519"/>
                      <a:pt x="9018" y="2519"/>
                    </a:cubicBezTo>
                    <a:lnTo>
                      <a:pt x="9223" y="649"/>
                    </a:lnTo>
                    <a:cubicBezTo>
                      <a:pt x="8714" y="163"/>
                      <a:pt x="8106" y="0"/>
                      <a:pt x="7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270;p70">
                <a:extLst>
                  <a:ext uri="{FF2B5EF4-FFF2-40B4-BE49-F238E27FC236}">
                    <a16:creationId xmlns:a16="http://schemas.microsoft.com/office/drawing/2014/main" id="{244B69FD-A988-4065-B5FA-20584A1467D4}"/>
                  </a:ext>
                </a:extLst>
              </p:cNvPr>
              <p:cNvSpPr/>
              <p:nvPr/>
            </p:nvSpPr>
            <p:spPr>
              <a:xfrm>
                <a:off x="2021022" y="2613016"/>
                <a:ext cx="94406" cy="82669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402" extrusionOk="0">
                    <a:moveTo>
                      <a:pt x="1526" y="0"/>
                    </a:moveTo>
                    <a:lnTo>
                      <a:pt x="0" y="73"/>
                    </a:lnTo>
                    <a:cubicBezTo>
                      <a:pt x="694" y="1249"/>
                      <a:pt x="1460" y="2497"/>
                      <a:pt x="2636" y="3191"/>
                    </a:cubicBezTo>
                    <a:cubicBezTo>
                      <a:pt x="2775" y="3263"/>
                      <a:pt x="2985" y="3402"/>
                      <a:pt x="3191" y="3402"/>
                    </a:cubicBezTo>
                    <a:cubicBezTo>
                      <a:pt x="3402" y="3402"/>
                      <a:pt x="3607" y="3330"/>
                      <a:pt x="3746" y="3124"/>
                    </a:cubicBezTo>
                    <a:cubicBezTo>
                      <a:pt x="3884" y="2847"/>
                      <a:pt x="3679" y="2570"/>
                      <a:pt x="3540" y="2292"/>
                    </a:cubicBezTo>
                    <a:cubicBezTo>
                      <a:pt x="2913" y="1460"/>
                      <a:pt x="2292" y="627"/>
                      <a:pt x="1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271;p70">
                <a:extLst>
                  <a:ext uri="{FF2B5EF4-FFF2-40B4-BE49-F238E27FC236}">
                    <a16:creationId xmlns:a16="http://schemas.microsoft.com/office/drawing/2014/main" id="{6A9883B8-5699-42AD-A27B-A3E750C16478}"/>
                  </a:ext>
                </a:extLst>
              </p:cNvPr>
              <p:cNvSpPr/>
              <p:nvPr/>
            </p:nvSpPr>
            <p:spPr>
              <a:xfrm>
                <a:off x="2047969" y="2481802"/>
                <a:ext cx="151729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6244" h="2500" extrusionOk="0">
                    <a:moveTo>
                      <a:pt x="3590" y="0"/>
                    </a:moveTo>
                    <a:cubicBezTo>
                      <a:pt x="2855" y="0"/>
                      <a:pt x="2102" y="292"/>
                      <a:pt x="1388" y="545"/>
                    </a:cubicBezTo>
                    <a:cubicBezTo>
                      <a:pt x="972" y="684"/>
                      <a:pt x="556" y="895"/>
                      <a:pt x="278" y="1239"/>
                    </a:cubicBezTo>
                    <a:cubicBezTo>
                      <a:pt x="1" y="1588"/>
                      <a:pt x="1" y="2143"/>
                      <a:pt x="351" y="2421"/>
                    </a:cubicBezTo>
                    <a:cubicBezTo>
                      <a:pt x="467" y="2479"/>
                      <a:pt x="595" y="2500"/>
                      <a:pt x="725" y="2500"/>
                    </a:cubicBezTo>
                    <a:cubicBezTo>
                      <a:pt x="905" y="2500"/>
                      <a:pt x="1088" y="2459"/>
                      <a:pt x="1249" y="2421"/>
                    </a:cubicBezTo>
                    <a:cubicBezTo>
                      <a:pt x="2082" y="2282"/>
                      <a:pt x="2848" y="2004"/>
                      <a:pt x="3608" y="1655"/>
                    </a:cubicBezTo>
                    <a:lnTo>
                      <a:pt x="6244" y="1655"/>
                    </a:lnTo>
                    <a:cubicBezTo>
                      <a:pt x="5761" y="961"/>
                      <a:pt x="5134" y="340"/>
                      <a:pt x="4374" y="129"/>
                    </a:cubicBezTo>
                    <a:cubicBezTo>
                      <a:pt x="4117" y="38"/>
                      <a:pt x="3855" y="0"/>
                      <a:pt x="3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272;p70">
                <a:extLst>
                  <a:ext uri="{FF2B5EF4-FFF2-40B4-BE49-F238E27FC236}">
                    <a16:creationId xmlns:a16="http://schemas.microsoft.com/office/drawing/2014/main" id="{1FB9482F-210E-4F18-9A78-641296D8A6D5}"/>
                  </a:ext>
                </a:extLst>
              </p:cNvPr>
              <p:cNvSpPr/>
              <p:nvPr/>
            </p:nvSpPr>
            <p:spPr>
              <a:xfrm>
                <a:off x="1987295" y="2575912"/>
                <a:ext cx="101161" cy="111586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4592" extrusionOk="0">
                    <a:moveTo>
                      <a:pt x="1488" y="1"/>
                    </a:moveTo>
                    <a:cubicBezTo>
                      <a:pt x="1290" y="1"/>
                      <a:pt x="1084" y="77"/>
                      <a:pt x="905" y="212"/>
                    </a:cubicBezTo>
                    <a:cubicBezTo>
                      <a:pt x="628" y="351"/>
                      <a:pt x="489" y="628"/>
                      <a:pt x="278" y="906"/>
                    </a:cubicBezTo>
                    <a:cubicBezTo>
                      <a:pt x="140" y="1183"/>
                      <a:pt x="1" y="1527"/>
                      <a:pt x="1" y="1805"/>
                    </a:cubicBezTo>
                    <a:cubicBezTo>
                      <a:pt x="73" y="2154"/>
                      <a:pt x="278" y="2498"/>
                      <a:pt x="628" y="2571"/>
                    </a:cubicBezTo>
                    <a:lnTo>
                      <a:pt x="695" y="2360"/>
                    </a:lnTo>
                    <a:cubicBezTo>
                      <a:pt x="833" y="2848"/>
                      <a:pt x="1322" y="3192"/>
                      <a:pt x="1804" y="3192"/>
                    </a:cubicBezTo>
                    <a:cubicBezTo>
                      <a:pt x="1804" y="3680"/>
                      <a:pt x="2082" y="4163"/>
                      <a:pt x="2498" y="4441"/>
                    </a:cubicBezTo>
                    <a:cubicBezTo>
                      <a:pt x="2692" y="4539"/>
                      <a:pt x="2931" y="4591"/>
                      <a:pt x="3174" y="4591"/>
                    </a:cubicBezTo>
                    <a:cubicBezTo>
                      <a:pt x="3452" y="4591"/>
                      <a:pt x="3735" y="4522"/>
                      <a:pt x="3957" y="4374"/>
                    </a:cubicBezTo>
                    <a:cubicBezTo>
                      <a:pt x="3885" y="4097"/>
                      <a:pt x="3680" y="3886"/>
                      <a:pt x="3402" y="3747"/>
                    </a:cubicBezTo>
                    <a:cubicBezTo>
                      <a:pt x="3608" y="3470"/>
                      <a:pt x="3885" y="3264"/>
                      <a:pt x="3957" y="2987"/>
                    </a:cubicBezTo>
                    <a:cubicBezTo>
                      <a:pt x="4096" y="2709"/>
                      <a:pt x="4163" y="2360"/>
                      <a:pt x="4024" y="2082"/>
                    </a:cubicBezTo>
                    <a:cubicBezTo>
                      <a:pt x="3916" y="1866"/>
                      <a:pt x="3683" y="1694"/>
                      <a:pt x="3454" y="1694"/>
                    </a:cubicBezTo>
                    <a:cubicBezTo>
                      <a:pt x="3390" y="1694"/>
                      <a:pt x="3325" y="1708"/>
                      <a:pt x="3264" y="1738"/>
                    </a:cubicBezTo>
                    <a:cubicBezTo>
                      <a:pt x="3469" y="1461"/>
                      <a:pt x="3402" y="1111"/>
                      <a:pt x="3192" y="834"/>
                    </a:cubicBezTo>
                    <a:cubicBezTo>
                      <a:pt x="3072" y="715"/>
                      <a:pt x="2904" y="640"/>
                      <a:pt x="2730" y="640"/>
                    </a:cubicBezTo>
                    <a:cubicBezTo>
                      <a:pt x="2604" y="640"/>
                      <a:pt x="2475" y="679"/>
                      <a:pt x="2359" y="767"/>
                    </a:cubicBezTo>
                    <a:cubicBezTo>
                      <a:pt x="2359" y="418"/>
                      <a:pt x="2082" y="140"/>
                      <a:pt x="1804" y="74"/>
                    </a:cubicBezTo>
                    <a:cubicBezTo>
                      <a:pt x="1705" y="24"/>
                      <a:pt x="1598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273;p70">
                <a:extLst>
                  <a:ext uri="{FF2B5EF4-FFF2-40B4-BE49-F238E27FC236}">
                    <a16:creationId xmlns:a16="http://schemas.microsoft.com/office/drawing/2014/main" id="{1DD38BD7-CB85-425E-93E5-0DA1A71B28DB}"/>
                  </a:ext>
                </a:extLst>
              </p:cNvPr>
              <p:cNvSpPr/>
              <p:nvPr/>
            </p:nvSpPr>
            <p:spPr>
              <a:xfrm>
                <a:off x="2922786" y="2127619"/>
                <a:ext cx="305038" cy="1002958"/>
              </a:xfrm>
              <a:custGeom>
                <a:avLst/>
                <a:gdLst/>
                <a:ahLst/>
                <a:cxnLst/>
                <a:rect l="l" t="t" r="r" b="b"/>
                <a:pathLst>
                  <a:path w="12553" h="41274" extrusionOk="0">
                    <a:moveTo>
                      <a:pt x="2220" y="0"/>
                    </a:moveTo>
                    <a:cubicBezTo>
                      <a:pt x="2220" y="0"/>
                      <a:pt x="1455" y="4717"/>
                      <a:pt x="1177" y="9295"/>
                    </a:cubicBezTo>
                    <a:cubicBezTo>
                      <a:pt x="1038" y="11792"/>
                      <a:pt x="483" y="21297"/>
                      <a:pt x="622" y="29271"/>
                    </a:cubicBezTo>
                    <a:cubicBezTo>
                      <a:pt x="761" y="35586"/>
                      <a:pt x="1" y="41273"/>
                      <a:pt x="1" y="41273"/>
                    </a:cubicBezTo>
                    <a:lnTo>
                      <a:pt x="12552" y="41273"/>
                    </a:lnTo>
                    <a:lnTo>
                      <a:pt x="9573" y="22684"/>
                    </a:lnTo>
                    <a:lnTo>
                      <a:pt x="8463" y="971"/>
                    </a:lnTo>
                    <a:lnTo>
                      <a:pt x="23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274;p70">
                <a:extLst>
                  <a:ext uri="{FF2B5EF4-FFF2-40B4-BE49-F238E27FC236}">
                    <a16:creationId xmlns:a16="http://schemas.microsoft.com/office/drawing/2014/main" id="{BA8EED9C-8414-400B-BC65-91891F460571}"/>
                  </a:ext>
                </a:extLst>
              </p:cNvPr>
              <p:cNvSpPr/>
              <p:nvPr/>
            </p:nvSpPr>
            <p:spPr>
              <a:xfrm>
                <a:off x="2388449" y="2316374"/>
                <a:ext cx="520603" cy="419855"/>
              </a:xfrm>
              <a:custGeom>
                <a:avLst/>
                <a:gdLst/>
                <a:ahLst/>
                <a:cxnLst/>
                <a:rect l="l" t="t" r="r" b="b"/>
                <a:pathLst>
                  <a:path w="21424" h="17278" extrusionOk="0">
                    <a:moveTo>
                      <a:pt x="12208" y="1"/>
                    </a:moveTo>
                    <a:lnTo>
                      <a:pt x="1526" y="350"/>
                    </a:lnTo>
                    <a:cubicBezTo>
                      <a:pt x="555" y="350"/>
                      <a:pt x="0" y="1388"/>
                      <a:pt x="416" y="2292"/>
                    </a:cubicBezTo>
                    <a:lnTo>
                      <a:pt x="8118" y="16231"/>
                    </a:lnTo>
                    <a:cubicBezTo>
                      <a:pt x="8324" y="16648"/>
                      <a:pt x="8740" y="16925"/>
                      <a:pt x="9228" y="16925"/>
                    </a:cubicBezTo>
                    <a:lnTo>
                      <a:pt x="19771" y="17275"/>
                    </a:lnTo>
                    <a:cubicBezTo>
                      <a:pt x="19801" y="17277"/>
                      <a:pt x="19831" y="17277"/>
                      <a:pt x="19860" y="17277"/>
                    </a:cubicBezTo>
                    <a:cubicBezTo>
                      <a:pt x="20844" y="17277"/>
                      <a:pt x="21424" y="16207"/>
                      <a:pt x="21020" y="15399"/>
                    </a:cubicBezTo>
                    <a:lnTo>
                      <a:pt x="18661" y="11032"/>
                    </a:lnTo>
                    <a:lnTo>
                      <a:pt x="13390" y="766"/>
                    </a:lnTo>
                    <a:cubicBezTo>
                      <a:pt x="13179" y="278"/>
                      <a:pt x="12696" y="1"/>
                      <a:pt x="1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275;p70">
                <a:extLst>
                  <a:ext uri="{FF2B5EF4-FFF2-40B4-BE49-F238E27FC236}">
                    <a16:creationId xmlns:a16="http://schemas.microsoft.com/office/drawing/2014/main" id="{3AAA7560-FB7E-44D4-92CC-6D6D58849B49}"/>
                  </a:ext>
                </a:extLst>
              </p:cNvPr>
              <p:cNvSpPr/>
              <p:nvPr/>
            </p:nvSpPr>
            <p:spPr>
              <a:xfrm>
                <a:off x="2707058" y="2533729"/>
                <a:ext cx="269706" cy="204047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8397" extrusionOk="0">
                    <a:moveTo>
                      <a:pt x="4642" y="1"/>
                    </a:moveTo>
                    <a:cubicBezTo>
                      <a:pt x="4575" y="1"/>
                      <a:pt x="4507" y="3"/>
                      <a:pt x="4440" y="6"/>
                    </a:cubicBezTo>
                    <a:lnTo>
                      <a:pt x="5061" y="1532"/>
                    </a:lnTo>
                    <a:cubicBezTo>
                      <a:pt x="5061" y="1532"/>
                      <a:pt x="4996" y="1531"/>
                      <a:pt x="4880" y="1531"/>
                    </a:cubicBezTo>
                    <a:cubicBezTo>
                      <a:pt x="3993" y="1531"/>
                      <a:pt x="131" y="1588"/>
                      <a:pt x="67" y="2570"/>
                    </a:cubicBezTo>
                    <a:cubicBezTo>
                      <a:pt x="0" y="3890"/>
                      <a:pt x="1804" y="4096"/>
                      <a:pt x="1804" y="4096"/>
                    </a:cubicBezTo>
                    <a:cubicBezTo>
                      <a:pt x="1804" y="4096"/>
                      <a:pt x="1454" y="4651"/>
                      <a:pt x="2081" y="5206"/>
                    </a:cubicBezTo>
                    <a:cubicBezTo>
                      <a:pt x="2081" y="5206"/>
                      <a:pt x="1665" y="5760"/>
                      <a:pt x="2359" y="6315"/>
                    </a:cubicBezTo>
                    <a:cubicBezTo>
                      <a:pt x="2359" y="6315"/>
                      <a:pt x="2220" y="7286"/>
                      <a:pt x="3191" y="7703"/>
                    </a:cubicBezTo>
                    <a:cubicBezTo>
                      <a:pt x="4162" y="8119"/>
                      <a:pt x="11098" y="8396"/>
                      <a:pt x="11098" y="8396"/>
                    </a:cubicBezTo>
                    <a:lnTo>
                      <a:pt x="10960" y="2431"/>
                    </a:lnTo>
                    <a:lnTo>
                      <a:pt x="9711" y="2431"/>
                    </a:lnTo>
                    <a:cubicBezTo>
                      <a:pt x="9711" y="2431"/>
                      <a:pt x="7144" y="1"/>
                      <a:pt x="46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276;p70">
                <a:extLst>
                  <a:ext uri="{FF2B5EF4-FFF2-40B4-BE49-F238E27FC236}">
                    <a16:creationId xmlns:a16="http://schemas.microsoft.com/office/drawing/2014/main" id="{4F05F965-E2DB-4C85-BCFC-5F78F694FCC3}"/>
                  </a:ext>
                </a:extLst>
              </p:cNvPr>
              <p:cNvSpPr/>
              <p:nvPr/>
            </p:nvSpPr>
            <p:spPr>
              <a:xfrm>
                <a:off x="2366604" y="2316374"/>
                <a:ext cx="318500" cy="394438"/>
              </a:xfrm>
              <a:custGeom>
                <a:avLst/>
                <a:gdLst/>
                <a:ahLst/>
                <a:cxnLst/>
                <a:rect l="l" t="t" r="r" b="b"/>
                <a:pathLst>
                  <a:path w="13107" h="16232" extrusionOk="0">
                    <a:moveTo>
                      <a:pt x="11651" y="70"/>
                    </a:moveTo>
                    <a:cubicBezTo>
                      <a:pt x="11632" y="70"/>
                      <a:pt x="11613" y="70"/>
                      <a:pt x="11592" y="70"/>
                    </a:cubicBezTo>
                    <a:lnTo>
                      <a:pt x="11592" y="70"/>
                    </a:lnTo>
                    <a:lnTo>
                      <a:pt x="11905" y="73"/>
                    </a:lnTo>
                    <a:lnTo>
                      <a:pt x="11905" y="73"/>
                    </a:lnTo>
                    <a:cubicBezTo>
                      <a:pt x="11853" y="72"/>
                      <a:pt x="11765" y="70"/>
                      <a:pt x="11651" y="70"/>
                    </a:cubicBezTo>
                    <a:close/>
                    <a:moveTo>
                      <a:pt x="11905" y="73"/>
                    </a:moveTo>
                    <a:lnTo>
                      <a:pt x="11905" y="73"/>
                    </a:lnTo>
                    <a:cubicBezTo>
                      <a:pt x="11915" y="73"/>
                      <a:pt x="11923" y="73"/>
                      <a:pt x="11930" y="73"/>
                    </a:cubicBezTo>
                    <a:lnTo>
                      <a:pt x="11905" y="73"/>
                    </a:lnTo>
                    <a:close/>
                    <a:moveTo>
                      <a:pt x="3468" y="1"/>
                    </a:moveTo>
                    <a:cubicBezTo>
                      <a:pt x="2564" y="1"/>
                      <a:pt x="1454" y="212"/>
                      <a:pt x="971" y="556"/>
                    </a:cubicBezTo>
                    <a:cubicBezTo>
                      <a:pt x="483" y="766"/>
                      <a:pt x="67" y="1321"/>
                      <a:pt x="0" y="1943"/>
                    </a:cubicBezTo>
                    <a:cubicBezTo>
                      <a:pt x="0" y="2636"/>
                      <a:pt x="139" y="3263"/>
                      <a:pt x="344" y="3885"/>
                    </a:cubicBezTo>
                    <a:cubicBezTo>
                      <a:pt x="833" y="5272"/>
                      <a:pt x="1665" y="6521"/>
                      <a:pt x="2425" y="7841"/>
                    </a:cubicBezTo>
                    <a:cubicBezTo>
                      <a:pt x="3191" y="9156"/>
                      <a:pt x="3951" y="10477"/>
                      <a:pt x="4228" y="11931"/>
                    </a:cubicBezTo>
                    <a:cubicBezTo>
                      <a:pt x="4506" y="13457"/>
                      <a:pt x="4228" y="15055"/>
                      <a:pt x="3257" y="16231"/>
                    </a:cubicBezTo>
                    <a:lnTo>
                      <a:pt x="11858" y="16231"/>
                    </a:lnTo>
                    <a:cubicBezTo>
                      <a:pt x="12829" y="15055"/>
                      <a:pt x="13107" y="13457"/>
                      <a:pt x="12829" y="11931"/>
                    </a:cubicBezTo>
                    <a:cubicBezTo>
                      <a:pt x="12552" y="10477"/>
                      <a:pt x="11792" y="9156"/>
                      <a:pt x="11026" y="7841"/>
                    </a:cubicBezTo>
                    <a:cubicBezTo>
                      <a:pt x="10266" y="6521"/>
                      <a:pt x="9433" y="5272"/>
                      <a:pt x="8945" y="3885"/>
                    </a:cubicBezTo>
                    <a:cubicBezTo>
                      <a:pt x="8740" y="3263"/>
                      <a:pt x="8529" y="2636"/>
                      <a:pt x="8601" y="1943"/>
                    </a:cubicBezTo>
                    <a:cubicBezTo>
                      <a:pt x="8668" y="1321"/>
                      <a:pt x="8945" y="905"/>
                      <a:pt x="9500" y="556"/>
                    </a:cubicBezTo>
                    <a:cubicBezTo>
                      <a:pt x="10031" y="131"/>
                      <a:pt x="11049" y="74"/>
                      <a:pt x="11592" y="70"/>
                    </a:cubicBezTo>
                    <a:lnTo>
                      <a:pt x="11592" y="70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277;p70">
                <a:extLst>
                  <a:ext uri="{FF2B5EF4-FFF2-40B4-BE49-F238E27FC236}">
                    <a16:creationId xmlns:a16="http://schemas.microsoft.com/office/drawing/2014/main" id="{3D61A363-3625-4103-95B0-9241A2A173B7}"/>
                  </a:ext>
                </a:extLst>
              </p:cNvPr>
              <p:cNvSpPr/>
              <p:nvPr/>
            </p:nvSpPr>
            <p:spPr>
              <a:xfrm>
                <a:off x="2486204" y="2609639"/>
                <a:ext cx="165191" cy="5152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212" extrusionOk="0">
                    <a:moveTo>
                      <a:pt x="139" y="1"/>
                    </a:moveTo>
                    <a:cubicBezTo>
                      <a:pt x="0" y="1"/>
                      <a:pt x="0" y="212"/>
                      <a:pt x="139" y="212"/>
                    </a:cubicBezTo>
                    <a:lnTo>
                      <a:pt x="6592" y="212"/>
                    </a:lnTo>
                    <a:cubicBezTo>
                      <a:pt x="6798" y="212"/>
                      <a:pt x="6798" y="1"/>
                      <a:pt x="6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278;p70">
                <a:extLst>
                  <a:ext uri="{FF2B5EF4-FFF2-40B4-BE49-F238E27FC236}">
                    <a16:creationId xmlns:a16="http://schemas.microsoft.com/office/drawing/2014/main" id="{0728F9E9-B40C-4F8F-93A4-E2BED1B2B8F4}"/>
                  </a:ext>
                </a:extLst>
              </p:cNvPr>
              <p:cNvSpPr/>
              <p:nvPr/>
            </p:nvSpPr>
            <p:spPr>
              <a:xfrm>
                <a:off x="2486204" y="2641738"/>
                <a:ext cx="165191" cy="6755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278" extrusionOk="0">
                    <a:moveTo>
                      <a:pt x="211" y="0"/>
                    </a:moveTo>
                    <a:cubicBezTo>
                      <a:pt x="0" y="0"/>
                      <a:pt x="0" y="278"/>
                      <a:pt x="211" y="278"/>
                    </a:cubicBezTo>
                    <a:lnTo>
                      <a:pt x="6592" y="278"/>
                    </a:lnTo>
                    <a:cubicBezTo>
                      <a:pt x="6798" y="278"/>
                      <a:pt x="6798" y="0"/>
                      <a:pt x="6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279;p70">
                <a:extLst>
                  <a:ext uri="{FF2B5EF4-FFF2-40B4-BE49-F238E27FC236}">
                    <a16:creationId xmlns:a16="http://schemas.microsoft.com/office/drawing/2014/main" id="{AD41B8BA-E65B-4B21-ACF1-C628C60938B7}"/>
                  </a:ext>
                </a:extLst>
              </p:cNvPr>
              <p:cNvSpPr/>
              <p:nvPr/>
            </p:nvSpPr>
            <p:spPr>
              <a:xfrm>
                <a:off x="2476071" y="2575936"/>
                <a:ext cx="165216" cy="6755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78" extrusionOk="0">
                    <a:moveTo>
                      <a:pt x="140" y="0"/>
                    </a:moveTo>
                    <a:cubicBezTo>
                      <a:pt x="1" y="0"/>
                      <a:pt x="1" y="278"/>
                      <a:pt x="140" y="278"/>
                    </a:cubicBezTo>
                    <a:lnTo>
                      <a:pt x="6593" y="278"/>
                    </a:lnTo>
                    <a:cubicBezTo>
                      <a:pt x="6798" y="278"/>
                      <a:pt x="6798" y="0"/>
                      <a:pt x="65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280;p70">
                <a:extLst>
                  <a:ext uri="{FF2B5EF4-FFF2-40B4-BE49-F238E27FC236}">
                    <a16:creationId xmlns:a16="http://schemas.microsoft.com/office/drawing/2014/main" id="{A8C9562C-4931-44DA-ABC2-705347F6B5C7}"/>
                  </a:ext>
                </a:extLst>
              </p:cNvPr>
              <p:cNvSpPr/>
              <p:nvPr/>
            </p:nvSpPr>
            <p:spPr>
              <a:xfrm>
                <a:off x="2464359" y="2540605"/>
                <a:ext cx="163442" cy="5006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206" extrusionOk="0">
                    <a:moveTo>
                      <a:pt x="139" y="1"/>
                    </a:moveTo>
                    <a:cubicBezTo>
                      <a:pt x="0" y="1"/>
                      <a:pt x="0" y="206"/>
                      <a:pt x="139" y="206"/>
                    </a:cubicBezTo>
                    <a:lnTo>
                      <a:pt x="6587" y="206"/>
                    </a:lnTo>
                    <a:cubicBezTo>
                      <a:pt x="6726" y="206"/>
                      <a:pt x="6726" y="1"/>
                      <a:pt x="6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281;p70">
                <a:extLst>
                  <a:ext uri="{FF2B5EF4-FFF2-40B4-BE49-F238E27FC236}">
                    <a16:creationId xmlns:a16="http://schemas.microsoft.com/office/drawing/2014/main" id="{65D0E250-92FF-4935-B099-008F574003C1}"/>
                  </a:ext>
                </a:extLst>
              </p:cNvPr>
              <p:cNvSpPr/>
              <p:nvPr/>
            </p:nvSpPr>
            <p:spPr>
              <a:xfrm>
                <a:off x="2449123" y="2503525"/>
                <a:ext cx="163588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732" h="279" extrusionOk="0">
                    <a:moveTo>
                      <a:pt x="139" y="1"/>
                    </a:moveTo>
                    <a:cubicBezTo>
                      <a:pt x="0" y="1"/>
                      <a:pt x="0" y="278"/>
                      <a:pt x="139" y="278"/>
                    </a:cubicBezTo>
                    <a:lnTo>
                      <a:pt x="6592" y="278"/>
                    </a:lnTo>
                    <a:cubicBezTo>
                      <a:pt x="6731" y="278"/>
                      <a:pt x="6731" y="1"/>
                      <a:pt x="6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282;p70">
                <a:extLst>
                  <a:ext uri="{FF2B5EF4-FFF2-40B4-BE49-F238E27FC236}">
                    <a16:creationId xmlns:a16="http://schemas.microsoft.com/office/drawing/2014/main" id="{5FB79BE3-DA8A-4BC8-B64E-43A465513F98}"/>
                  </a:ext>
                </a:extLst>
              </p:cNvPr>
              <p:cNvSpPr/>
              <p:nvPr/>
            </p:nvSpPr>
            <p:spPr>
              <a:xfrm>
                <a:off x="2423901" y="2469822"/>
                <a:ext cx="163442" cy="5006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206" extrusionOk="0">
                    <a:moveTo>
                      <a:pt x="139" y="0"/>
                    </a:moveTo>
                    <a:cubicBezTo>
                      <a:pt x="0" y="0"/>
                      <a:pt x="0" y="206"/>
                      <a:pt x="139" y="206"/>
                    </a:cubicBezTo>
                    <a:lnTo>
                      <a:pt x="6587" y="206"/>
                    </a:lnTo>
                    <a:cubicBezTo>
                      <a:pt x="6726" y="206"/>
                      <a:pt x="6726" y="0"/>
                      <a:pt x="6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283;p70">
                <a:extLst>
                  <a:ext uri="{FF2B5EF4-FFF2-40B4-BE49-F238E27FC236}">
                    <a16:creationId xmlns:a16="http://schemas.microsoft.com/office/drawing/2014/main" id="{570FFF51-B34F-4321-90F5-21E1A2B23D59}"/>
                  </a:ext>
                </a:extLst>
              </p:cNvPr>
              <p:cNvSpPr/>
              <p:nvPr/>
            </p:nvSpPr>
            <p:spPr>
              <a:xfrm>
                <a:off x="2398557" y="2436119"/>
                <a:ext cx="165191" cy="5006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206" extrusionOk="0">
                    <a:moveTo>
                      <a:pt x="211" y="0"/>
                    </a:moveTo>
                    <a:cubicBezTo>
                      <a:pt x="0" y="0"/>
                      <a:pt x="0" y="205"/>
                      <a:pt x="211" y="205"/>
                    </a:cubicBezTo>
                    <a:lnTo>
                      <a:pt x="6592" y="205"/>
                    </a:lnTo>
                    <a:cubicBezTo>
                      <a:pt x="6798" y="205"/>
                      <a:pt x="6798" y="0"/>
                      <a:pt x="6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284;p70">
                <a:extLst>
                  <a:ext uri="{FF2B5EF4-FFF2-40B4-BE49-F238E27FC236}">
                    <a16:creationId xmlns:a16="http://schemas.microsoft.com/office/drawing/2014/main" id="{F44540F0-8BF0-478A-88D7-007E52B5B711}"/>
                  </a:ext>
                </a:extLst>
              </p:cNvPr>
              <p:cNvSpPr/>
              <p:nvPr/>
            </p:nvSpPr>
            <p:spPr>
              <a:xfrm>
                <a:off x="2391802" y="2400643"/>
                <a:ext cx="163588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732" h="279" extrusionOk="0">
                    <a:moveTo>
                      <a:pt x="140" y="1"/>
                    </a:moveTo>
                    <a:cubicBezTo>
                      <a:pt x="1" y="1"/>
                      <a:pt x="1" y="278"/>
                      <a:pt x="140" y="278"/>
                    </a:cubicBezTo>
                    <a:lnTo>
                      <a:pt x="6593" y="278"/>
                    </a:lnTo>
                    <a:cubicBezTo>
                      <a:pt x="6732" y="278"/>
                      <a:pt x="6732" y="1"/>
                      <a:pt x="6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285;p70">
                <a:extLst>
                  <a:ext uri="{FF2B5EF4-FFF2-40B4-BE49-F238E27FC236}">
                    <a16:creationId xmlns:a16="http://schemas.microsoft.com/office/drawing/2014/main" id="{630E145F-C2EB-47B9-A70D-F931EE5B37D3}"/>
                  </a:ext>
                </a:extLst>
              </p:cNvPr>
              <p:cNvSpPr/>
              <p:nvPr/>
            </p:nvSpPr>
            <p:spPr>
              <a:xfrm>
                <a:off x="2385071" y="2366940"/>
                <a:ext cx="163588" cy="6755"/>
              </a:xfrm>
              <a:custGeom>
                <a:avLst/>
                <a:gdLst/>
                <a:ahLst/>
                <a:cxnLst/>
                <a:rect l="l" t="t" r="r" b="b"/>
                <a:pathLst>
                  <a:path w="6732" h="278" extrusionOk="0">
                    <a:moveTo>
                      <a:pt x="139" y="1"/>
                    </a:moveTo>
                    <a:cubicBezTo>
                      <a:pt x="0" y="1"/>
                      <a:pt x="0" y="278"/>
                      <a:pt x="139" y="278"/>
                    </a:cubicBezTo>
                    <a:lnTo>
                      <a:pt x="6593" y="278"/>
                    </a:lnTo>
                    <a:cubicBezTo>
                      <a:pt x="6731" y="278"/>
                      <a:pt x="6731" y="1"/>
                      <a:pt x="6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286;p70">
                <a:extLst>
                  <a:ext uri="{FF2B5EF4-FFF2-40B4-BE49-F238E27FC236}">
                    <a16:creationId xmlns:a16="http://schemas.microsoft.com/office/drawing/2014/main" id="{4BC742FA-9795-4D22-B04B-86955904985B}"/>
                  </a:ext>
                </a:extLst>
              </p:cNvPr>
              <p:cNvSpPr/>
              <p:nvPr/>
            </p:nvSpPr>
            <p:spPr>
              <a:xfrm>
                <a:off x="2951386" y="2149585"/>
                <a:ext cx="380927" cy="645505"/>
              </a:xfrm>
              <a:custGeom>
                <a:avLst/>
                <a:gdLst/>
                <a:ahLst/>
                <a:cxnLst/>
                <a:rect l="l" t="t" r="r" b="b"/>
                <a:pathLst>
                  <a:path w="15676" h="26564" extrusionOk="0">
                    <a:moveTo>
                      <a:pt x="6870" y="1"/>
                    </a:moveTo>
                    <a:lnTo>
                      <a:pt x="7907" y="17130"/>
                    </a:lnTo>
                    <a:lnTo>
                      <a:pt x="0" y="18240"/>
                    </a:lnTo>
                    <a:lnTo>
                      <a:pt x="1526" y="26564"/>
                    </a:lnTo>
                    <a:cubicBezTo>
                      <a:pt x="1526" y="26564"/>
                      <a:pt x="11309" y="25176"/>
                      <a:pt x="11170" y="25038"/>
                    </a:cubicBezTo>
                    <a:cubicBezTo>
                      <a:pt x="11170" y="25038"/>
                      <a:pt x="15676" y="23650"/>
                      <a:pt x="15332" y="19422"/>
                    </a:cubicBezTo>
                    <a:cubicBezTo>
                      <a:pt x="15054" y="15882"/>
                      <a:pt x="14777" y="11515"/>
                      <a:pt x="13040" y="5827"/>
                    </a:cubicBezTo>
                    <a:cubicBezTo>
                      <a:pt x="11237" y="206"/>
                      <a:pt x="6870" y="1"/>
                      <a:pt x="6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287;p70">
                <a:extLst>
                  <a:ext uri="{FF2B5EF4-FFF2-40B4-BE49-F238E27FC236}">
                    <a16:creationId xmlns:a16="http://schemas.microsoft.com/office/drawing/2014/main" id="{A68E6D5C-CFDD-4A11-8DC9-883EA620C508}"/>
                  </a:ext>
                </a:extLst>
              </p:cNvPr>
              <p:cNvSpPr/>
              <p:nvPr/>
            </p:nvSpPr>
            <p:spPr>
              <a:xfrm>
                <a:off x="2948008" y="2313847"/>
                <a:ext cx="279815" cy="484615"/>
              </a:xfrm>
              <a:custGeom>
                <a:avLst/>
                <a:gdLst/>
                <a:ahLst/>
                <a:cxnLst/>
                <a:rect l="l" t="t" r="r" b="b"/>
                <a:pathLst>
                  <a:path w="11515" h="19943" extrusionOk="0">
                    <a:moveTo>
                      <a:pt x="6982" y="1"/>
                    </a:moveTo>
                    <a:cubicBezTo>
                      <a:pt x="6921" y="1"/>
                      <a:pt x="6870" y="35"/>
                      <a:pt x="6870" y="105"/>
                    </a:cubicBezTo>
                    <a:cubicBezTo>
                      <a:pt x="7009" y="1769"/>
                      <a:pt x="7147" y="3367"/>
                      <a:pt x="7353" y="5032"/>
                    </a:cubicBezTo>
                    <a:cubicBezTo>
                      <a:pt x="7491" y="6419"/>
                      <a:pt x="7630" y="7807"/>
                      <a:pt x="7769" y="9260"/>
                    </a:cubicBezTo>
                    <a:cubicBezTo>
                      <a:pt x="7831" y="9500"/>
                      <a:pt x="7840" y="9739"/>
                      <a:pt x="7884" y="9979"/>
                    </a:cubicBezTo>
                    <a:lnTo>
                      <a:pt x="7884" y="9979"/>
                    </a:lnTo>
                    <a:cubicBezTo>
                      <a:pt x="7639" y="10041"/>
                      <a:pt x="7401" y="10093"/>
                      <a:pt x="7214" y="10093"/>
                    </a:cubicBezTo>
                    <a:cubicBezTo>
                      <a:pt x="6593" y="10232"/>
                      <a:pt x="5966" y="10370"/>
                      <a:pt x="5344" y="10442"/>
                    </a:cubicBezTo>
                    <a:lnTo>
                      <a:pt x="3052" y="10859"/>
                    </a:lnTo>
                    <a:cubicBezTo>
                      <a:pt x="2359" y="10997"/>
                      <a:pt x="1737" y="11064"/>
                      <a:pt x="1044" y="11203"/>
                    </a:cubicBezTo>
                    <a:cubicBezTo>
                      <a:pt x="833" y="11275"/>
                      <a:pt x="627" y="11275"/>
                      <a:pt x="417" y="11341"/>
                    </a:cubicBezTo>
                    <a:cubicBezTo>
                      <a:pt x="350" y="11341"/>
                      <a:pt x="211" y="11341"/>
                      <a:pt x="139" y="11413"/>
                    </a:cubicBezTo>
                    <a:lnTo>
                      <a:pt x="72" y="11413"/>
                    </a:lnTo>
                    <a:cubicBezTo>
                      <a:pt x="0" y="11413"/>
                      <a:pt x="0" y="11480"/>
                      <a:pt x="0" y="11552"/>
                    </a:cubicBezTo>
                    <a:cubicBezTo>
                      <a:pt x="72" y="11830"/>
                      <a:pt x="139" y="12107"/>
                      <a:pt x="139" y="12385"/>
                    </a:cubicBezTo>
                    <a:cubicBezTo>
                      <a:pt x="278" y="13006"/>
                      <a:pt x="417" y="13700"/>
                      <a:pt x="555" y="14327"/>
                    </a:cubicBezTo>
                    <a:cubicBezTo>
                      <a:pt x="694" y="15159"/>
                      <a:pt x="833" y="15919"/>
                      <a:pt x="971" y="16752"/>
                    </a:cubicBezTo>
                    <a:lnTo>
                      <a:pt x="1388" y="18832"/>
                    </a:lnTo>
                    <a:cubicBezTo>
                      <a:pt x="1388" y="19182"/>
                      <a:pt x="1460" y="19526"/>
                      <a:pt x="1526" y="19804"/>
                    </a:cubicBezTo>
                    <a:lnTo>
                      <a:pt x="1526" y="19876"/>
                    </a:lnTo>
                    <a:cubicBezTo>
                      <a:pt x="1526" y="19942"/>
                      <a:pt x="1665" y="19942"/>
                      <a:pt x="1665" y="19942"/>
                    </a:cubicBezTo>
                    <a:cubicBezTo>
                      <a:pt x="2015" y="19876"/>
                      <a:pt x="2359" y="19804"/>
                      <a:pt x="2636" y="19804"/>
                    </a:cubicBezTo>
                    <a:cubicBezTo>
                      <a:pt x="3402" y="19665"/>
                      <a:pt x="4234" y="19526"/>
                      <a:pt x="4994" y="19387"/>
                    </a:cubicBezTo>
                    <a:cubicBezTo>
                      <a:pt x="5899" y="19249"/>
                      <a:pt x="6798" y="19110"/>
                      <a:pt x="7769" y="18971"/>
                    </a:cubicBezTo>
                    <a:cubicBezTo>
                      <a:pt x="8535" y="18832"/>
                      <a:pt x="9367" y="18694"/>
                      <a:pt x="10199" y="18627"/>
                    </a:cubicBezTo>
                    <a:cubicBezTo>
                      <a:pt x="10405" y="18555"/>
                      <a:pt x="10682" y="18488"/>
                      <a:pt x="10960" y="18488"/>
                    </a:cubicBezTo>
                    <a:cubicBezTo>
                      <a:pt x="11098" y="18416"/>
                      <a:pt x="11237" y="18416"/>
                      <a:pt x="11376" y="18416"/>
                    </a:cubicBezTo>
                    <a:cubicBezTo>
                      <a:pt x="11514" y="18350"/>
                      <a:pt x="11448" y="18139"/>
                      <a:pt x="11309" y="18139"/>
                    </a:cubicBezTo>
                    <a:cubicBezTo>
                      <a:pt x="10960" y="18211"/>
                      <a:pt x="10682" y="18278"/>
                      <a:pt x="10338" y="18350"/>
                    </a:cubicBezTo>
                    <a:cubicBezTo>
                      <a:pt x="9572" y="18416"/>
                      <a:pt x="8812" y="18555"/>
                      <a:pt x="8046" y="18694"/>
                    </a:cubicBezTo>
                    <a:cubicBezTo>
                      <a:pt x="7075" y="18832"/>
                      <a:pt x="6176" y="18971"/>
                      <a:pt x="5205" y="19110"/>
                    </a:cubicBezTo>
                    <a:cubicBezTo>
                      <a:pt x="4440" y="19249"/>
                      <a:pt x="3607" y="19387"/>
                      <a:pt x="2847" y="19526"/>
                    </a:cubicBezTo>
                    <a:cubicBezTo>
                      <a:pt x="2570" y="19526"/>
                      <a:pt x="2292" y="19598"/>
                      <a:pt x="2015" y="19598"/>
                    </a:cubicBezTo>
                    <a:cubicBezTo>
                      <a:pt x="1927" y="19640"/>
                      <a:pt x="1840" y="19656"/>
                      <a:pt x="1770" y="19661"/>
                    </a:cubicBezTo>
                    <a:lnTo>
                      <a:pt x="1770" y="19661"/>
                    </a:lnTo>
                    <a:cubicBezTo>
                      <a:pt x="1715" y="19431"/>
                      <a:pt x="1665" y="19201"/>
                      <a:pt x="1665" y="18971"/>
                    </a:cubicBezTo>
                    <a:cubicBezTo>
                      <a:pt x="1526" y="18278"/>
                      <a:pt x="1388" y="17656"/>
                      <a:pt x="1249" y="16962"/>
                    </a:cubicBezTo>
                    <a:cubicBezTo>
                      <a:pt x="1110" y="16197"/>
                      <a:pt x="971" y="15364"/>
                      <a:pt x="833" y="14532"/>
                    </a:cubicBezTo>
                    <a:cubicBezTo>
                      <a:pt x="694" y="13911"/>
                      <a:pt x="555" y="13217"/>
                      <a:pt x="417" y="12523"/>
                    </a:cubicBezTo>
                    <a:cubicBezTo>
                      <a:pt x="417" y="12246"/>
                      <a:pt x="350" y="12035"/>
                      <a:pt x="350" y="11830"/>
                    </a:cubicBezTo>
                    <a:cubicBezTo>
                      <a:pt x="306" y="11745"/>
                      <a:pt x="289" y="11659"/>
                      <a:pt x="282" y="11590"/>
                    </a:cubicBezTo>
                    <a:lnTo>
                      <a:pt x="282" y="11590"/>
                    </a:lnTo>
                    <a:cubicBezTo>
                      <a:pt x="512" y="11550"/>
                      <a:pt x="742" y="11540"/>
                      <a:pt x="971" y="11480"/>
                    </a:cubicBezTo>
                    <a:cubicBezTo>
                      <a:pt x="1598" y="11341"/>
                      <a:pt x="2220" y="11275"/>
                      <a:pt x="2847" y="11136"/>
                    </a:cubicBezTo>
                    <a:lnTo>
                      <a:pt x="5133" y="10720"/>
                    </a:lnTo>
                    <a:cubicBezTo>
                      <a:pt x="5760" y="10648"/>
                      <a:pt x="6382" y="10509"/>
                      <a:pt x="7075" y="10370"/>
                    </a:cubicBezTo>
                    <a:cubicBezTo>
                      <a:pt x="7286" y="10370"/>
                      <a:pt x="7491" y="10304"/>
                      <a:pt x="7702" y="10304"/>
                    </a:cubicBezTo>
                    <a:cubicBezTo>
                      <a:pt x="7841" y="10232"/>
                      <a:pt x="7908" y="10232"/>
                      <a:pt x="8046" y="10232"/>
                    </a:cubicBezTo>
                    <a:cubicBezTo>
                      <a:pt x="8119" y="10232"/>
                      <a:pt x="8119" y="10165"/>
                      <a:pt x="8119" y="10093"/>
                    </a:cubicBezTo>
                    <a:cubicBezTo>
                      <a:pt x="8046" y="9260"/>
                      <a:pt x="7980" y="8500"/>
                      <a:pt x="7841" y="7668"/>
                    </a:cubicBezTo>
                    <a:cubicBezTo>
                      <a:pt x="7702" y="6003"/>
                      <a:pt x="7491" y="4339"/>
                      <a:pt x="7353" y="2740"/>
                    </a:cubicBezTo>
                    <a:cubicBezTo>
                      <a:pt x="7286" y="1842"/>
                      <a:pt x="7214" y="937"/>
                      <a:pt x="7147" y="105"/>
                    </a:cubicBezTo>
                    <a:cubicBezTo>
                      <a:pt x="7111" y="35"/>
                      <a:pt x="7042" y="1"/>
                      <a:pt x="6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288;p70">
                <a:extLst>
                  <a:ext uri="{FF2B5EF4-FFF2-40B4-BE49-F238E27FC236}">
                    <a16:creationId xmlns:a16="http://schemas.microsoft.com/office/drawing/2014/main" id="{DC118751-CA57-4883-BFF3-F68C2E6EDD34}"/>
                  </a:ext>
                </a:extLst>
              </p:cNvPr>
              <p:cNvSpPr/>
              <p:nvPr/>
            </p:nvSpPr>
            <p:spPr>
              <a:xfrm>
                <a:off x="1478301" y="1696846"/>
                <a:ext cx="239355" cy="239355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9850" extrusionOk="0">
                    <a:moveTo>
                      <a:pt x="6309" y="0"/>
                    </a:moveTo>
                    <a:cubicBezTo>
                      <a:pt x="5305" y="0"/>
                      <a:pt x="4208" y="234"/>
                      <a:pt x="3191" y="943"/>
                    </a:cubicBezTo>
                    <a:cubicBezTo>
                      <a:pt x="139" y="3023"/>
                      <a:pt x="1" y="6908"/>
                      <a:pt x="1" y="6908"/>
                    </a:cubicBezTo>
                    <a:lnTo>
                      <a:pt x="1526" y="9543"/>
                    </a:lnTo>
                    <a:cubicBezTo>
                      <a:pt x="1782" y="9756"/>
                      <a:pt x="2053" y="9850"/>
                      <a:pt x="2336" y="9850"/>
                    </a:cubicBezTo>
                    <a:cubicBezTo>
                      <a:pt x="3895" y="9850"/>
                      <a:pt x="5783" y="6991"/>
                      <a:pt x="7075" y="5520"/>
                    </a:cubicBezTo>
                    <a:cubicBezTo>
                      <a:pt x="8185" y="4272"/>
                      <a:pt x="9506" y="2541"/>
                      <a:pt x="9850" y="876"/>
                    </a:cubicBezTo>
                    <a:cubicBezTo>
                      <a:pt x="9850" y="876"/>
                      <a:pt x="8253" y="0"/>
                      <a:pt x="63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289;p70">
              <a:extLst>
                <a:ext uri="{FF2B5EF4-FFF2-40B4-BE49-F238E27FC236}">
                  <a16:creationId xmlns:a16="http://schemas.microsoft.com/office/drawing/2014/main" id="{47BECA65-2209-4787-A3F8-6ADCFA7F6768}"/>
                </a:ext>
              </a:extLst>
            </p:cNvPr>
            <p:cNvGrpSpPr/>
            <p:nvPr/>
          </p:nvGrpSpPr>
          <p:grpSpPr>
            <a:xfrm flipH="1">
              <a:off x="526074" y="3920810"/>
              <a:ext cx="1928115" cy="682852"/>
              <a:chOff x="2552426" y="2192813"/>
              <a:chExt cx="1988157" cy="704262"/>
            </a:xfrm>
          </p:grpSpPr>
          <p:sp>
            <p:nvSpPr>
              <p:cNvPr id="90" name="Google Shape;2290;p70">
                <a:extLst>
                  <a:ext uri="{FF2B5EF4-FFF2-40B4-BE49-F238E27FC236}">
                    <a16:creationId xmlns:a16="http://schemas.microsoft.com/office/drawing/2014/main" id="{3569FE89-5BB9-4A1D-9840-8E8A0E0FFD41}"/>
                  </a:ext>
                </a:extLst>
              </p:cNvPr>
              <p:cNvSpPr/>
              <p:nvPr/>
            </p:nvSpPr>
            <p:spPr>
              <a:xfrm>
                <a:off x="3896686" y="2472381"/>
                <a:ext cx="146571" cy="141088"/>
              </a:xfrm>
              <a:custGeom>
                <a:avLst/>
                <a:gdLst/>
                <a:ahLst/>
                <a:cxnLst/>
                <a:rect l="l" t="t" r="r" b="b"/>
                <a:pathLst>
                  <a:path w="7564" h="7281" extrusionOk="0">
                    <a:moveTo>
                      <a:pt x="0" y="1"/>
                    </a:moveTo>
                    <a:lnTo>
                      <a:pt x="0" y="7281"/>
                    </a:lnTo>
                    <a:lnTo>
                      <a:pt x="7563" y="7281"/>
                    </a:lnTo>
                    <a:lnTo>
                      <a:pt x="7563" y="1"/>
                    </a:lnTo>
                    <a:close/>
                  </a:path>
                </a:pathLst>
              </a:custGeom>
              <a:solidFill>
                <a:srgbClr val="DADE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291;p70">
                <a:extLst>
                  <a:ext uri="{FF2B5EF4-FFF2-40B4-BE49-F238E27FC236}">
                    <a16:creationId xmlns:a16="http://schemas.microsoft.com/office/drawing/2014/main" id="{76D1917C-D3C3-4386-BD96-95E9BFE70326}"/>
                  </a:ext>
                </a:extLst>
              </p:cNvPr>
              <p:cNvSpPr/>
              <p:nvPr/>
            </p:nvSpPr>
            <p:spPr>
              <a:xfrm>
                <a:off x="3043243" y="2192813"/>
                <a:ext cx="1000015" cy="702919"/>
              </a:xfrm>
              <a:custGeom>
                <a:avLst/>
                <a:gdLst/>
                <a:ahLst/>
                <a:cxnLst/>
                <a:rect l="l" t="t" r="r" b="b"/>
                <a:pathLst>
                  <a:path w="51607" h="36275" extrusionOk="0">
                    <a:moveTo>
                      <a:pt x="1" y="1"/>
                    </a:moveTo>
                    <a:lnTo>
                      <a:pt x="1" y="36274"/>
                    </a:lnTo>
                    <a:lnTo>
                      <a:pt x="51606" y="36274"/>
                    </a:lnTo>
                    <a:lnTo>
                      <a:pt x="516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92;p70">
                <a:extLst>
                  <a:ext uri="{FF2B5EF4-FFF2-40B4-BE49-F238E27FC236}">
                    <a16:creationId xmlns:a16="http://schemas.microsoft.com/office/drawing/2014/main" id="{A2AD3902-5E58-490B-A737-D336ECDB535F}"/>
                  </a:ext>
                </a:extLst>
              </p:cNvPr>
              <p:cNvSpPr/>
              <p:nvPr/>
            </p:nvSpPr>
            <p:spPr>
              <a:xfrm>
                <a:off x="3678335" y="2192813"/>
                <a:ext cx="114211" cy="70291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36275" extrusionOk="0">
                    <a:moveTo>
                      <a:pt x="0" y="1"/>
                    </a:moveTo>
                    <a:lnTo>
                      <a:pt x="0" y="36274"/>
                    </a:lnTo>
                    <a:lnTo>
                      <a:pt x="5893" y="36274"/>
                    </a:lnTo>
                    <a:lnTo>
                      <a:pt x="5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293;p70">
                <a:extLst>
                  <a:ext uri="{FF2B5EF4-FFF2-40B4-BE49-F238E27FC236}">
                    <a16:creationId xmlns:a16="http://schemas.microsoft.com/office/drawing/2014/main" id="{93EA4A6E-BEA3-424E-A444-9CCD136CD4A1}"/>
                  </a:ext>
                </a:extLst>
              </p:cNvPr>
              <p:cNvSpPr/>
              <p:nvPr/>
            </p:nvSpPr>
            <p:spPr>
              <a:xfrm>
                <a:off x="3172850" y="2192814"/>
                <a:ext cx="192283" cy="139812"/>
              </a:xfrm>
              <a:custGeom>
                <a:avLst/>
                <a:gdLst/>
                <a:ahLst/>
                <a:cxnLst/>
                <a:rect l="l" t="t" r="r" b="b"/>
                <a:pathLst>
                  <a:path w="9923" h="12486" extrusionOk="0">
                    <a:moveTo>
                      <a:pt x="1" y="1"/>
                    </a:moveTo>
                    <a:lnTo>
                      <a:pt x="1" y="12486"/>
                    </a:lnTo>
                    <a:lnTo>
                      <a:pt x="9922" y="12486"/>
                    </a:lnTo>
                    <a:lnTo>
                      <a:pt x="99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294;p70">
                <a:extLst>
                  <a:ext uri="{FF2B5EF4-FFF2-40B4-BE49-F238E27FC236}">
                    <a16:creationId xmlns:a16="http://schemas.microsoft.com/office/drawing/2014/main" id="{12E260F2-98A9-4502-883A-E3E6CEE37F19}"/>
                  </a:ext>
                </a:extLst>
              </p:cNvPr>
              <p:cNvSpPr/>
              <p:nvPr/>
            </p:nvSpPr>
            <p:spPr>
              <a:xfrm>
                <a:off x="2552426" y="2613478"/>
                <a:ext cx="760761" cy="283569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21154" extrusionOk="0">
                    <a:moveTo>
                      <a:pt x="1" y="1"/>
                    </a:moveTo>
                    <a:lnTo>
                      <a:pt x="1" y="21153"/>
                    </a:lnTo>
                    <a:lnTo>
                      <a:pt x="39260" y="21153"/>
                    </a:lnTo>
                    <a:lnTo>
                      <a:pt x="392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295;p70">
                <a:extLst>
                  <a:ext uri="{FF2B5EF4-FFF2-40B4-BE49-F238E27FC236}">
                    <a16:creationId xmlns:a16="http://schemas.microsoft.com/office/drawing/2014/main" id="{39DFB176-31B7-43A9-B889-969A4CBB84B2}"/>
                  </a:ext>
                </a:extLst>
              </p:cNvPr>
              <p:cNvSpPr/>
              <p:nvPr/>
            </p:nvSpPr>
            <p:spPr>
              <a:xfrm>
                <a:off x="3102201" y="2613466"/>
                <a:ext cx="86025" cy="283569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21154" extrusionOk="0">
                    <a:moveTo>
                      <a:pt x="1" y="1"/>
                    </a:moveTo>
                    <a:lnTo>
                      <a:pt x="1" y="21153"/>
                    </a:lnTo>
                    <a:lnTo>
                      <a:pt x="4440" y="21153"/>
                    </a:lnTo>
                    <a:lnTo>
                      <a:pt x="44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296;p70">
                <a:extLst>
                  <a:ext uri="{FF2B5EF4-FFF2-40B4-BE49-F238E27FC236}">
                    <a16:creationId xmlns:a16="http://schemas.microsoft.com/office/drawing/2014/main" id="{C455F893-ABD9-4AA3-8E09-33837C45578E}"/>
                  </a:ext>
                </a:extLst>
              </p:cNvPr>
              <p:cNvSpPr/>
              <p:nvPr/>
            </p:nvSpPr>
            <p:spPr>
              <a:xfrm>
                <a:off x="2688480" y="2613478"/>
                <a:ext cx="146571" cy="97602"/>
              </a:xfrm>
              <a:custGeom>
                <a:avLst/>
                <a:gdLst/>
                <a:ahLst/>
                <a:cxnLst/>
                <a:rect l="l" t="t" r="r" b="b"/>
                <a:pathLst>
                  <a:path w="7564" h="7281" extrusionOk="0">
                    <a:moveTo>
                      <a:pt x="1" y="1"/>
                    </a:moveTo>
                    <a:lnTo>
                      <a:pt x="1" y="7281"/>
                    </a:lnTo>
                    <a:lnTo>
                      <a:pt x="7564" y="7281"/>
                    </a:lnTo>
                    <a:lnTo>
                      <a:pt x="75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297;p70">
                <a:extLst>
                  <a:ext uri="{FF2B5EF4-FFF2-40B4-BE49-F238E27FC236}">
                    <a16:creationId xmlns:a16="http://schemas.microsoft.com/office/drawing/2014/main" id="{C4FC2F5B-3E13-40A5-9AE1-059C171B8FA4}"/>
                  </a:ext>
                </a:extLst>
              </p:cNvPr>
              <p:cNvSpPr/>
              <p:nvPr/>
            </p:nvSpPr>
            <p:spPr>
              <a:xfrm flipH="1">
                <a:off x="3490374" y="2192815"/>
                <a:ext cx="10750" cy="70289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0985" extrusionOk="0">
                    <a:moveTo>
                      <a:pt x="1" y="0"/>
                    </a:moveTo>
                    <a:lnTo>
                      <a:pt x="1" y="30984"/>
                    </a:lnTo>
                    <a:lnTo>
                      <a:pt x="385" y="30984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298;p70">
                <a:extLst>
                  <a:ext uri="{FF2B5EF4-FFF2-40B4-BE49-F238E27FC236}">
                    <a16:creationId xmlns:a16="http://schemas.microsoft.com/office/drawing/2014/main" id="{5CDDC40C-3E3C-4606-AF10-F4BBC6130344}"/>
                  </a:ext>
                </a:extLst>
              </p:cNvPr>
              <p:cNvSpPr/>
              <p:nvPr/>
            </p:nvSpPr>
            <p:spPr>
              <a:xfrm flipH="1">
                <a:off x="2963252" y="2613484"/>
                <a:ext cx="10750" cy="28359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0985" extrusionOk="0">
                    <a:moveTo>
                      <a:pt x="1" y="0"/>
                    </a:moveTo>
                    <a:lnTo>
                      <a:pt x="1" y="30984"/>
                    </a:lnTo>
                    <a:lnTo>
                      <a:pt x="385" y="30984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299;p70">
                <a:extLst>
                  <a:ext uri="{FF2B5EF4-FFF2-40B4-BE49-F238E27FC236}">
                    <a16:creationId xmlns:a16="http://schemas.microsoft.com/office/drawing/2014/main" id="{FA725FD4-1BCA-453F-9027-6F70BD1AAD42}"/>
                  </a:ext>
                </a:extLst>
              </p:cNvPr>
              <p:cNvSpPr/>
              <p:nvPr/>
            </p:nvSpPr>
            <p:spPr>
              <a:xfrm>
                <a:off x="3947752" y="2354535"/>
                <a:ext cx="592832" cy="542494"/>
              </a:xfrm>
              <a:custGeom>
                <a:avLst/>
                <a:gdLst/>
                <a:ahLst/>
                <a:cxnLst/>
                <a:rect l="l" t="t" r="r" b="b"/>
                <a:pathLst>
                  <a:path w="39332" h="21154" extrusionOk="0">
                    <a:moveTo>
                      <a:pt x="0" y="1"/>
                    </a:moveTo>
                    <a:lnTo>
                      <a:pt x="0" y="21153"/>
                    </a:lnTo>
                    <a:lnTo>
                      <a:pt x="39331" y="21153"/>
                    </a:lnTo>
                    <a:lnTo>
                      <a:pt x="393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300;p70">
                <a:extLst>
                  <a:ext uri="{FF2B5EF4-FFF2-40B4-BE49-F238E27FC236}">
                    <a16:creationId xmlns:a16="http://schemas.microsoft.com/office/drawing/2014/main" id="{73821869-1D86-4BA1-A61C-4A718DA45CA4}"/>
                  </a:ext>
                </a:extLst>
              </p:cNvPr>
              <p:cNvSpPr/>
              <p:nvPr/>
            </p:nvSpPr>
            <p:spPr>
              <a:xfrm>
                <a:off x="4328181" y="2354542"/>
                <a:ext cx="87315" cy="542494"/>
              </a:xfrm>
              <a:custGeom>
                <a:avLst/>
                <a:gdLst/>
                <a:ahLst/>
                <a:cxnLst/>
                <a:rect l="l" t="t" r="r" b="b"/>
                <a:pathLst>
                  <a:path w="4506" h="21154" extrusionOk="0">
                    <a:moveTo>
                      <a:pt x="0" y="1"/>
                    </a:moveTo>
                    <a:lnTo>
                      <a:pt x="0" y="21153"/>
                    </a:lnTo>
                    <a:lnTo>
                      <a:pt x="4506" y="21153"/>
                    </a:lnTo>
                    <a:lnTo>
                      <a:pt x="4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301;p70">
                <a:extLst>
                  <a:ext uri="{FF2B5EF4-FFF2-40B4-BE49-F238E27FC236}">
                    <a16:creationId xmlns:a16="http://schemas.microsoft.com/office/drawing/2014/main" id="{6A1F4E97-EE30-4E30-8551-C630C03929DC}"/>
                  </a:ext>
                </a:extLst>
              </p:cNvPr>
              <p:cNvSpPr/>
              <p:nvPr/>
            </p:nvSpPr>
            <p:spPr>
              <a:xfrm flipH="1">
                <a:off x="4188410" y="2354537"/>
                <a:ext cx="10750" cy="54247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0985" extrusionOk="0">
                    <a:moveTo>
                      <a:pt x="1" y="0"/>
                    </a:moveTo>
                    <a:lnTo>
                      <a:pt x="1" y="30984"/>
                    </a:lnTo>
                    <a:lnTo>
                      <a:pt x="385" y="30984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2302;p70">
              <a:extLst>
                <a:ext uri="{FF2B5EF4-FFF2-40B4-BE49-F238E27FC236}">
                  <a16:creationId xmlns:a16="http://schemas.microsoft.com/office/drawing/2014/main" id="{66096B22-8259-47C1-8713-12BAB5BD6EA7}"/>
                </a:ext>
              </a:extLst>
            </p:cNvPr>
            <p:cNvSpPr/>
            <p:nvPr/>
          </p:nvSpPr>
          <p:spPr>
            <a:xfrm flipH="1">
              <a:off x="563243" y="763900"/>
              <a:ext cx="1075138" cy="238569"/>
            </a:xfrm>
            <a:custGeom>
              <a:avLst/>
              <a:gdLst/>
              <a:ahLst/>
              <a:cxnLst/>
              <a:rect l="l" t="t" r="r" b="b"/>
              <a:pathLst>
                <a:path w="35826" h="7949" extrusionOk="0">
                  <a:moveTo>
                    <a:pt x="20104" y="1"/>
                  </a:moveTo>
                  <a:cubicBezTo>
                    <a:pt x="18294" y="1"/>
                    <a:pt x="16624" y="941"/>
                    <a:pt x="15689" y="2701"/>
                  </a:cubicBezTo>
                  <a:cubicBezTo>
                    <a:pt x="14697" y="2459"/>
                    <a:pt x="13823" y="2354"/>
                    <a:pt x="13054" y="2354"/>
                  </a:cubicBezTo>
                  <a:cubicBezTo>
                    <a:pt x="8123" y="2354"/>
                    <a:pt x="7476" y="6654"/>
                    <a:pt x="7476" y="6654"/>
                  </a:cubicBezTo>
                  <a:cubicBezTo>
                    <a:pt x="7476" y="6654"/>
                    <a:pt x="6090" y="5961"/>
                    <a:pt x="4338" y="5961"/>
                  </a:cubicBezTo>
                  <a:cubicBezTo>
                    <a:pt x="2953" y="5961"/>
                    <a:pt x="1338" y="6395"/>
                    <a:pt x="0" y="7949"/>
                  </a:cubicBezTo>
                  <a:lnTo>
                    <a:pt x="35826" y="7949"/>
                  </a:lnTo>
                  <a:cubicBezTo>
                    <a:pt x="33918" y="5219"/>
                    <a:pt x="31495" y="3919"/>
                    <a:pt x="29194" y="3919"/>
                  </a:cubicBezTo>
                  <a:cubicBezTo>
                    <a:pt x="28217" y="3919"/>
                    <a:pt x="27262" y="4153"/>
                    <a:pt x="26378" y="4613"/>
                  </a:cubicBezTo>
                  <a:cubicBezTo>
                    <a:pt x="24834" y="1460"/>
                    <a:pt x="22360" y="1"/>
                    <a:pt x="20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968"/>
    </mc:Choice>
    <mc:Fallback>
      <p:transition spd="slow" advTm="2489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2"/>
          <p:cNvSpPr txBox="1">
            <a:spLocks noGrp="1"/>
          </p:cNvSpPr>
          <p:nvPr>
            <p:ph type="title"/>
          </p:nvPr>
        </p:nvSpPr>
        <p:spPr>
          <a:xfrm>
            <a:off x="3196068" y="180707"/>
            <a:ext cx="304042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Цель и задачи</a:t>
            </a:r>
            <a:endParaRPr sz="3200" dirty="0"/>
          </a:p>
        </p:txBody>
      </p:sp>
      <p:sp>
        <p:nvSpPr>
          <p:cNvPr id="1103" name="Google Shape;1103;p42"/>
          <p:cNvSpPr txBox="1">
            <a:spLocks noGrp="1"/>
          </p:cNvSpPr>
          <p:nvPr>
            <p:ph type="subTitle" idx="1"/>
          </p:nvPr>
        </p:nvSpPr>
        <p:spPr>
          <a:xfrm>
            <a:off x="1065932" y="824145"/>
            <a:ext cx="7012135" cy="3495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ru-RU" sz="1600" b="1" dirty="0"/>
              <a:t>Цель:</a:t>
            </a:r>
            <a:r>
              <a:rPr lang="ru-RU" sz="1600" dirty="0"/>
              <a:t> исследовать проблемы управления затратами на автотранспортных предприятиях (АТП) и выявить современные инструменты их оптимизации, включая инструменты с применением ИИ.</a:t>
            </a:r>
          </a:p>
          <a:p>
            <a:pPr marL="152400" indent="0">
              <a:buNone/>
            </a:pPr>
            <a:endParaRPr lang="ru-RU" sz="1600" dirty="0"/>
          </a:p>
          <a:p>
            <a:pPr marL="152400" indent="0">
              <a:buNone/>
            </a:pPr>
            <a:r>
              <a:rPr lang="ru-RU" sz="1600" b="1" dirty="0"/>
              <a:t>Задачи:</a:t>
            </a:r>
            <a:endParaRPr lang="ru-R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изучить структуру затрат АТП и провести обзор актуальных проблем отрасли;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проанализировать традиционные методы управления затратами;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изучить возможности ИИ-технологий для снижения затрат;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применить ИИ-инструмент (LLM) на практике для анализа проблемы;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разработать дифференцированные рекомендации для АТП разного масштаба.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00"/>
    </mc:Choice>
    <mc:Fallback>
      <p:transition spd="slow" advTm="276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3"/>
          <p:cNvSpPr txBox="1">
            <a:spLocks noGrp="1"/>
          </p:cNvSpPr>
          <p:nvPr>
            <p:ph type="title"/>
          </p:nvPr>
        </p:nvSpPr>
        <p:spPr>
          <a:xfrm>
            <a:off x="720000" y="2022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Проблема и её актуальность</a:t>
            </a:r>
            <a:endParaRPr dirty="0"/>
          </a:p>
        </p:txBody>
      </p:sp>
      <p:sp>
        <p:nvSpPr>
          <p:cNvPr id="1134" name="Google Shape;1134;p43"/>
          <p:cNvSpPr txBox="1">
            <a:spLocks noGrp="1"/>
          </p:cNvSpPr>
          <p:nvPr>
            <p:ph type="subTitle" idx="2"/>
          </p:nvPr>
        </p:nvSpPr>
        <p:spPr>
          <a:xfrm>
            <a:off x="448538" y="907571"/>
            <a:ext cx="5378400" cy="3328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400" b="1" dirty="0"/>
              <a:t>Проблема:</a:t>
            </a:r>
            <a:r>
              <a:rPr lang="ru-RU" sz="1400" dirty="0"/>
              <a:t> неэффективное управление затратами на АТП — около 40% предприятий работают с рентабельностью ниже 5%, каждое десятое — в убытках.</a:t>
            </a:r>
          </a:p>
          <a:p>
            <a:endParaRPr lang="ru-RU" sz="1400" b="1" dirty="0"/>
          </a:p>
          <a:p>
            <a:r>
              <a:rPr lang="ru-RU" sz="1400" b="1" dirty="0"/>
              <a:t>Аргументы актуальности:</a:t>
            </a: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топливо — 25–40% себестоимости перевозок, высокая чувствительность к ценам;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дефицит водителей превысил 250 тыс. человек → рост ФОТ;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средний возраст грузового парка ~18 лет (вдвое больше, чем в ЕС) → рост затрат на ТОиР;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санкции ограничили обновление парка европейской техникой;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рост конкуренции со стороны цифровых платформ-агрегаторов снижает рентабельность.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3D05B68-0212-4772-86E3-A2DDCB6B3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530156"/>
              </p:ext>
            </p:extLst>
          </p:nvPr>
        </p:nvGraphicFramePr>
        <p:xfrm>
          <a:off x="5470902" y="774914"/>
          <a:ext cx="3958848" cy="346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250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40"/>
    </mc:Choice>
    <mc:Fallback>
      <p:transition spd="slow" advTm="416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5"/>
          <p:cNvSpPr txBox="1">
            <a:spLocks noGrp="1"/>
          </p:cNvSpPr>
          <p:nvPr>
            <p:ph type="title"/>
          </p:nvPr>
        </p:nvSpPr>
        <p:spPr>
          <a:xfrm>
            <a:off x="1285875" y="0"/>
            <a:ext cx="6443662" cy="990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Традиционные методы управления затратами</a:t>
            </a:r>
            <a:endParaRPr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4E146CA-26E4-40B6-B2CD-CB9F0D627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044000"/>
              </p:ext>
            </p:extLst>
          </p:nvPr>
        </p:nvGraphicFramePr>
        <p:xfrm>
          <a:off x="367902" y="1083737"/>
          <a:ext cx="8408196" cy="2870200"/>
        </p:xfrm>
        <a:graphic>
          <a:graphicData uri="http://schemas.openxmlformats.org/drawingml/2006/table">
            <a:tbl>
              <a:tblPr firstRow="1" bandRow="1">
                <a:tableStyleId>{597EE510-EE3B-404E-8CC4-B1D81228BEC4}</a:tableStyleId>
              </a:tblPr>
              <a:tblGrid>
                <a:gridCol w="2102049">
                  <a:extLst>
                    <a:ext uri="{9D8B030D-6E8A-4147-A177-3AD203B41FA5}">
                      <a16:colId xmlns:a16="http://schemas.microsoft.com/office/drawing/2014/main" val="3207809422"/>
                    </a:ext>
                  </a:extLst>
                </a:gridCol>
                <a:gridCol w="2102049">
                  <a:extLst>
                    <a:ext uri="{9D8B030D-6E8A-4147-A177-3AD203B41FA5}">
                      <a16:colId xmlns:a16="http://schemas.microsoft.com/office/drawing/2014/main" val="2003605128"/>
                    </a:ext>
                  </a:extLst>
                </a:gridCol>
                <a:gridCol w="2102049">
                  <a:extLst>
                    <a:ext uri="{9D8B030D-6E8A-4147-A177-3AD203B41FA5}">
                      <a16:colId xmlns:a16="http://schemas.microsoft.com/office/drawing/2014/main" val="203838276"/>
                    </a:ext>
                  </a:extLst>
                </a:gridCol>
                <a:gridCol w="2102049">
                  <a:extLst>
                    <a:ext uri="{9D8B030D-6E8A-4147-A177-3AD203B41FA5}">
                      <a16:colId xmlns:a16="http://schemas.microsoft.com/office/drawing/2014/main" val="461998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Метод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Принцип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Плюс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Минус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9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Директ-костинг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Себестоимость только из переменных затрат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Простота расчёта маржинального дохода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Не формирует полной себестоимости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22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Нормативный (стандарт-костинг)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Контроль отклонений от норм расхода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Оперативный контроль перерасхода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Трудоёмкость поддержания норм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00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egoe UI Variable Text Semiligh" pitchFamily="2" charset="0"/>
                      </a:endParaRPr>
                    </a:p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Бюджетный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Сравнение план/факт по статьям затрат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Системный охват, финансовая ответственность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Бюджет устаревает при волатильности цен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9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Segoe UI Variable Text Semiligh" pitchFamily="2" charset="0"/>
                      </a:endParaRPr>
                    </a:p>
                    <a:p>
                      <a:pPr algn="ctr"/>
                      <a:r>
                        <a:rPr lang="en-US" dirty="0">
                          <a:latin typeface="Segoe UI Variable Text Semiligh" pitchFamily="2" charset="0"/>
                        </a:rPr>
                        <a:t>ABC</a:t>
                      </a:r>
                      <a:endParaRPr lang="ru-RU" dirty="0">
                        <a:latin typeface="Segoe UI Variable Text Semilig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Распределение накладных по операциям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Выявляет скрытые потери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Сложность внедрения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21567"/>
                  </a:ext>
                </a:extLst>
              </a:tr>
            </a:tbl>
          </a:graphicData>
        </a:graphic>
      </p:graphicFrame>
      <p:sp>
        <p:nvSpPr>
          <p:cNvPr id="5" name="Shape 1">
            <a:extLst>
              <a:ext uri="{FF2B5EF4-FFF2-40B4-BE49-F238E27FC236}">
                <a16:creationId xmlns:a16="http://schemas.microsoft.com/office/drawing/2014/main" id="{43ED0836-13C0-4B31-91DD-A909D2534FF1}"/>
              </a:ext>
            </a:extLst>
          </p:cNvPr>
          <p:cNvSpPr/>
          <p:nvPr/>
        </p:nvSpPr>
        <p:spPr>
          <a:xfrm>
            <a:off x="668585" y="4148663"/>
            <a:ext cx="7806829" cy="329217"/>
          </a:xfrm>
          <a:prstGeom prst="roundRect">
            <a:avLst>
              <a:gd name="adj" fmla="val 9412"/>
            </a:avLst>
          </a:prstGeom>
          <a:solidFill>
            <a:schemeClr val="accent1">
              <a:lumMod val="90000"/>
            </a:schemeClr>
          </a:solidFill>
          <a:ln/>
        </p:spPr>
        <p:txBody>
          <a:bodyPr/>
          <a:lstStyle/>
          <a:p>
            <a:r>
              <a:rPr lang="ru-RU" i="1" dirty="0">
                <a:solidFill>
                  <a:schemeClr val="accent5"/>
                </a:solidFill>
              </a:rPr>
              <a:t>Главное общее ограничение: все методы работают с историческими данными вручную.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74"/>
    </mc:Choice>
    <mc:Fallback>
      <p:transition spd="slow" advTm="330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7EAC4FB6-245F-41AA-9F08-11AFD31B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527" y="279197"/>
            <a:ext cx="3604945" cy="572700"/>
          </a:xfrm>
        </p:spPr>
        <p:txBody>
          <a:bodyPr/>
          <a:lstStyle/>
          <a:p>
            <a:pPr algn="ctr"/>
            <a:r>
              <a:rPr lang="ru-RU" dirty="0"/>
              <a:t>Что предлагает ИИ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4378DC5-F512-427C-8775-FDA7E3DC3EB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0" y="851897"/>
            <a:ext cx="0" cy="82629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26B32CB4-76E3-44A4-8D22-23D151199325}"/>
              </a:ext>
            </a:extLst>
          </p:cNvPr>
          <p:cNvCxnSpPr>
            <a:cxnSpLocks/>
          </p:cNvCxnSpPr>
          <p:nvPr/>
        </p:nvCxnSpPr>
        <p:spPr>
          <a:xfrm flipH="1">
            <a:off x="1418332" y="1678781"/>
            <a:ext cx="315366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6CABF833-8B4E-42DF-A14B-45F7C13E23E3}"/>
              </a:ext>
            </a:extLst>
          </p:cNvPr>
          <p:cNvCxnSpPr>
            <a:cxnSpLocks/>
          </p:cNvCxnSpPr>
          <p:nvPr/>
        </p:nvCxnSpPr>
        <p:spPr>
          <a:xfrm>
            <a:off x="1418332" y="1678781"/>
            <a:ext cx="1" cy="65484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02681D96-E201-43A9-9E75-BD99FCD15231}"/>
              </a:ext>
            </a:extLst>
          </p:cNvPr>
          <p:cNvCxnSpPr>
            <a:cxnSpLocks/>
          </p:cNvCxnSpPr>
          <p:nvPr/>
        </p:nvCxnSpPr>
        <p:spPr>
          <a:xfrm flipH="1">
            <a:off x="4572002" y="1678781"/>
            <a:ext cx="315366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id="{896D2093-E3E0-4704-9679-DFD9F8368C9F}"/>
              </a:ext>
            </a:extLst>
          </p:cNvPr>
          <p:cNvCxnSpPr>
            <a:cxnSpLocks/>
          </p:cNvCxnSpPr>
          <p:nvPr/>
        </p:nvCxnSpPr>
        <p:spPr>
          <a:xfrm>
            <a:off x="3478707" y="1678781"/>
            <a:ext cx="1" cy="6548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>
            <a:extLst>
              <a:ext uri="{FF2B5EF4-FFF2-40B4-BE49-F238E27FC236}">
                <a16:creationId xmlns:a16="http://schemas.microsoft.com/office/drawing/2014/main" id="{8E2096C6-DEA0-4E2F-9A11-AD14EC1356E1}"/>
              </a:ext>
            </a:extLst>
          </p:cNvPr>
          <p:cNvCxnSpPr>
            <a:cxnSpLocks/>
          </p:cNvCxnSpPr>
          <p:nvPr/>
        </p:nvCxnSpPr>
        <p:spPr>
          <a:xfrm>
            <a:off x="7725667" y="1678781"/>
            <a:ext cx="1" cy="6548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DEEB1B72-51A9-45E3-8368-3EB7CB559D98}"/>
              </a:ext>
            </a:extLst>
          </p:cNvPr>
          <p:cNvCxnSpPr>
            <a:cxnSpLocks/>
          </p:cNvCxnSpPr>
          <p:nvPr/>
        </p:nvCxnSpPr>
        <p:spPr>
          <a:xfrm>
            <a:off x="5667373" y="1678781"/>
            <a:ext cx="1" cy="6548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7" name="Shape 2">
            <a:extLst>
              <a:ext uri="{FF2B5EF4-FFF2-40B4-BE49-F238E27FC236}">
                <a16:creationId xmlns:a16="http://schemas.microsoft.com/office/drawing/2014/main" id="{9E923BCC-14F4-4C3E-8DF6-C37A42F8EEF9}"/>
              </a:ext>
            </a:extLst>
          </p:cNvPr>
          <p:cNvSpPr/>
          <p:nvPr/>
        </p:nvSpPr>
        <p:spPr>
          <a:xfrm>
            <a:off x="572095" y="2333625"/>
            <a:ext cx="1690391" cy="1600437"/>
          </a:xfrm>
          <a:prstGeom prst="roundRect">
            <a:avLst>
              <a:gd name="adj" fmla="val 5161"/>
            </a:avLst>
          </a:prstGeom>
          <a:solidFill>
            <a:schemeClr val="accent4">
              <a:lumMod val="95000"/>
            </a:schemeClr>
          </a:solidFill>
          <a:ln w="19050">
            <a:solidFill>
              <a:schemeClr val="tx2">
                <a:lumMod val="90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DFED1A-A1F0-4B22-B058-53DF43A71410}"/>
              </a:ext>
            </a:extLst>
          </p:cNvPr>
          <p:cNvSpPr txBox="1"/>
          <p:nvPr/>
        </p:nvSpPr>
        <p:spPr>
          <a:xfrm>
            <a:off x="572094" y="2440032"/>
            <a:ext cx="1690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Прогнозирование расхода топлива (машинное обучение, учёт десятков факторов)</a:t>
            </a:r>
          </a:p>
          <a:p>
            <a:endParaRPr lang="ru-RU" dirty="0"/>
          </a:p>
        </p:txBody>
      </p:sp>
      <p:sp>
        <p:nvSpPr>
          <p:cNvPr id="171" name="Shape 2">
            <a:extLst>
              <a:ext uri="{FF2B5EF4-FFF2-40B4-BE49-F238E27FC236}">
                <a16:creationId xmlns:a16="http://schemas.microsoft.com/office/drawing/2014/main" id="{FE722475-A534-467A-9EA8-E43DBFE695E6}"/>
              </a:ext>
            </a:extLst>
          </p:cNvPr>
          <p:cNvSpPr/>
          <p:nvPr/>
        </p:nvSpPr>
        <p:spPr>
          <a:xfrm>
            <a:off x="2629344" y="2333358"/>
            <a:ext cx="1690391" cy="1600437"/>
          </a:xfrm>
          <a:prstGeom prst="roundRect">
            <a:avLst>
              <a:gd name="adj" fmla="val 5161"/>
            </a:avLst>
          </a:prstGeom>
          <a:solidFill>
            <a:schemeClr val="accent4">
              <a:lumMod val="95000"/>
            </a:schemeClr>
          </a:solidFill>
          <a:ln w="19050">
            <a:solidFill>
              <a:schemeClr val="tx2">
                <a:lumMod val="90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B5E76C-06B9-4C6F-A54B-C810475AC2FD}"/>
              </a:ext>
            </a:extLst>
          </p:cNvPr>
          <p:cNvSpPr txBox="1"/>
          <p:nvPr/>
        </p:nvSpPr>
        <p:spPr>
          <a:xfrm>
            <a:off x="2628301" y="2548799"/>
            <a:ext cx="1690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Предиктивное ТОиР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(IoT-датчики + ML обслуживание «в нужный момент»)</a:t>
            </a:r>
          </a:p>
          <a:p>
            <a:endParaRPr lang="ru-RU" dirty="0"/>
          </a:p>
        </p:txBody>
      </p:sp>
      <p:sp>
        <p:nvSpPr>
          <p:cNvPr id="173" name="Shape 2">
            <a:extLst>
              <a:ext uri="{FF2B5EF4-FFF2-40B4-BE49-F238E27FC236}">
                <a16:creationId xmlns:a16="http://schemas.microsoft.com/office/drawing/2014/main" id="{85975EBE-34C2-4F53-B351-D8EE9A0332D6}"/>
              </a:ext>
            </a:extLst>
          </p:cNvPr>
          <p:cNvSpPr/>
          <p:nvPr/>
        </p:nvSpPr>
        <p:spPr>
          <a:xfrm>
            <a:off x="4822687" y="2342874"/>
            <a:ext cx="1690391" cy="1600437"/>
          </a:xfrm>
          <a:prstGeom prst="roundRect">
            <a:avLst>
              <a:gd name="adj" fmla="val 5161"/>
            </a:avLst>
          </a:prstGeom>
          <a:solidFill>
            <a:schemeClr val="accent4">
              <a:lumMod val="95000"/>
            </a:schemeClr>
          </a:solidFill>
          <a:ln w="19050">
            <a:solidFill>
              <a:schemeClr val="tx2">
                <a:lumMod val="90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F577F9-987B-4967-AEC3-DF46047446BA}"/>
              </a:ext>
            </a:extLst>
          </p:cNvPr>
          <p:cNvSpPr txBox="1"/>
          <p:nvPr/>
        </p:nvSpPr>
        <p:spPr>
          <a:xfrm>
            <a:off x="4814619" y="2556045"/>
            <a:ext cx="1760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Интеллектуальная маршрутизация (минимизация пробега, порожних рейсов)</a:t>
            </a:r>
          </a:p>
          <a:p>
            <a:endParaRPr lang="ru-RU" dirty="0"/>
          </a:p>
        </p:txBody>
      </p:sp>
      <p:sp>
        <p:nvSpPr>
          <p:cNvPr id="176" name="Shape 2">
            <a:extLst>
              <a:ext uri="{FF2B5EF4-FFF2-40B4-BE49-F238E27FC236}">
                <a16:creationId xmlns:a16="http://schemas.microsoft.com/office/drawing/2014/main" id="{35FB1499-2741-4565-B32E-3EE93A1EF026}"/>
              </a:ext>
            </a:extLst>
          </p:cNvPr>
          <p:cNvSpPr/>
          <p:nvPr/>
        </p:nvSpPr>
        <p:spPr>
          <a:xfrm>
            <a:off x="6880471" y="2333357"/>
            <a:ext cx="1690391" cy="1600437"/>
          </a:xfrm>
          <a:prstGeom prst="roundRect">
            <a:avLst>
              <a:gd name="adj" fmla="val 5161"/>
            </a:avLst>
          </a:prstGeom>
          <a:solidFill>
            <a:schemeClr val="accent4">
              <a:lumMod val="95000"/>
            </a:schemeClr>
          </a:solidFill>
          <a:ln w="19050">
            <a:solidFill>
              <a:schemeClr val="tx2">
                <a:lumMod val="90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Компьютерное зрение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(контроль состояния ТС и водителя)</a:t>
            </a:r>
          </a:p>
          <a:p>
            <a:endParaRPr lang="ru-RU" dirty="0"/>
          </a:p>
        </p:txBody>
      </p:sp>
      <p:sp>
        <p:nvSpPr>
          <p:cNvPr id="178" name="Shape 1">
            <a:extLst>
              <a:ext uri="{FF2B5EF4-FFF2-40B4-BE49-F238E27FC236}">
                <a16:creationId xmlns:a16="http://schemas.microsoft.com/office/drawing/2014/main" id="{CA42AB8E-929D-4F8A-9B91-9DA1E4CE4FF5}"/>
              </a:ext>
            </a:extLst>
          </p:cNvPr>
          <p:cNvSpPr/>
          <p:nvPr/>
        </p:nvSpPr>
        <p:spPr>
          <a:xfrm>
            <a:off x="1807491" y="4154211"/>
            <a:ext cx="5529016" cy="289450"/>
          </a:xfrm>
          <a:prstGeom prst="roundRect">
            <a:avLst>
              <a:gd name="adj" fmla="val 9412"/>
            </a:avLst>
          </a:prstGeom>
          <a:solidFill>
            <a:schemeClr val="accent1">
              <a:lumMod val="90000"/>
            </a:schemeClr>
          </a:solidFill>
          <a:ln/>
        </p:spPr>
        <p:txBody>
          <a:bodyPr/>
          <a:lstStyle/>
          <a:p>
            <a:r>
              <a:rPr lang="en-US" i="1" dirty="0">
                <a:solidFill>
                  <a:schemeClr val="accent5"/>
                </a:solidFill>
              </a:rPr>
              <a:t>Volvo Active Monitoring, DHL — </a:t>
            </a:r>
            <a:r>
              <a:rPr lang="ru-RU" i="1" dirty="0">
                <a:solidFill>
                  <a:schemeClr val="accent5"/>
                </a:solidFill>
              </a:rPr>
              <a:t>предиктивная аналитика ТОиР.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09"/>
    </mc:Choice>
    <mc:Fallback>
      <p:transition spd="slow" advTm="498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5"/>
          <p:cNvSpPr txBox="1">
            <a:spLocks noGrp="1"/>
          </p:cNvSpPr>
          <p:nvPr>
            <p:ph type="title"/>
          </p:nvPr>
        </p:nvSpPr>
        <p:spPr>
          <a:xfrm>
            <a:off x="1285875" y="0"/>
            <a:ext cx="6443662" cy="990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Сравнение: традиционный метод </a:t>
            </a:r>
            <a:r>
              <a:rPr lang="en-US" dirty="0"/>
              <a:t>vs </a:t>
            </a:r>
            <a:r>
              <a:rPr lang="ru-RU" dirty="0"/>
              <a:t>ИИ</a:t>
            </a:r>
            <a:endParaRPr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4E146CA-26E4-40B6-B2CD-CB9F0D627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35849"/>
              </p:ext>
            </p:extLst>
          </p:nvPr>
        </p:nvGraphicFramePr>
        <p:xfrm>
          <a:off x="826889" y="1043984"/>
          <a:ext cx="7361634" cy="2296160"/>
        </p:xfrm>
        <a:graphic>
          <a:graphicData uri="http://schemas.openxmlformats.org/drawingml/2006/table">
            <a:tbl>
              <a:tblPr firstRow="1" bandRow="1">
                <a:tableStyleId>{597EE510-EE3B-404E-8CC4-B1D81228BEC4}</a:tableStyleId>
              </a:tblPr>
              <a:tblGrid>
                <a:gridCol w="2453878">
                  <a:extLst>
                    <a:ext uri="{9D8B030D-6E8A-4147-A177-3AD203B41FA5}">
                      <a16:colId xmlns:a16="http://schemas.microsoft.com/office/drawing/2014/main" val="3207809422"/>
                    </a:ext>
                  </a:extLst>
                </a:gridCol>
                <a:gridCol w="2453878">
                  <a:extLst>
                    <a:ext uri="{9D8B030D-6E8A-4147-A177-3AD203B41FA5}">
                      <a16:colId xmlns:a16="http://schemas.microsoft.com/office/drawing/2014/main" val="2003605128"/>
                    </a:ext>
                  </a:extLst>
                </a:gridCol>
                <a:gridCol w="2453878">
                  <a:extLst>
                    <a:ext uri="{9D8B030D-6E8A-4147-A177-3AD203B41FA5}">
                      <a16:colId xmlns:a16="http://schemas.microsoft.com/office/drawing/2014/main" val="203838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Традиционные методы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Segoe UI Variable Text Semiligh" pitchFamily="2" charset="0"/>
                        </a:rPr>
                        <a:t>ИИ-методы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9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Точность прогноза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Усреднённые нормативы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Учёт индивидуальных факторов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229546"/>
                  </a:ext>
                </a:extLst>
              </a:tr>
              <a:tr h="43266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Скорость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Задержка (день/неделя/месяц)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Реальное 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00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Стоимость внедрения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Низкая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Требует инвестиций в телематику и 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9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Требования к данным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Минимальные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История данных за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21567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4A25428-8D20-4EEA-84B0-7C33234F1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43456"/>
              </p:ext>
            </p:extLst>
          </p:nvPr>
        </p:nvGraphicFramePr>
        <p:xfrm>
          <a:off x="826889" y="3340144"/>
          <a:ext cx="7361634" cy="518160"/>
        </p:xfrm>
        <a:graphic>
          <a:graphicData uri="http://schemas.openxmlformats.org/drawingml/2006/table">
            <a:tbl>
              <a:tblPr firstRow="1" bandRow="1">
                <a:tableStyleId>{597EE510-EE3B-404E-8CC4-B1D81228BEC4}</a:tableStyleId>
              </a:tblPr>
              <a:tblGrid>
                <a:gridCol w="2453878">
                  <a:extLst>
                    <a:ext uri="{9D8B030D-6E8A-4147-A177-3AD203B41FA5}">
                      <a16:colId xmlns:a16="http://schemas.microsoft.com/office/drawing/2014/main" val="971305728"/>
                    </a:ext>
                  </a:extLst>
                </a:gridCol>
                <a:gridCol w="2453878">
                  <a:extLst>
                    <a:ext uri="{9D8B030D-6E8A-4147-A177-3AD203B41FA5}">
                      <a16:colId xmlns:a16="http://schemas.microsoft.com/office/drawing/2014/main" val="4256980529"/>
                    </a:ext>
                  </a:extLst>
                </a:gridCol>
                <a:gridCol w="2453878">
                  <a:extLst>
                    <a:ext uri="{9D8B030D-6E8A-4147-A177-3AD203B41FA5}">
                      <a16:colId xmlns:a16="http://schemas.microsoft.com/office/drawing/2014/main" val="1593998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egoe UI Variable Text Semiligh" pitchFamily="2" charset="0"/>
                        </a:rPr>
                        <a:t>Масштабируемость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Растут админ. затраты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 Variable Text Semiligh" pitchFamily="2" charset="0"/>
                        </a:rPr>
                        <a:t>Модель масштабируется без роста затрат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50314"/>
                  </a:ext>
                </a:extLst>
              </a:tr>
            </a:tbl>
          </a:graphicData>
        </a:graphic>
      </p:graphicFrame>
      <p:sp>
        <p:nvSpPr>
          <p:cNvPr id="6" name="Shape 1">
            <a:extLst>
              <a:ext uri="{FF2B5EF4-FFF2-40B4-BE49-F238E27FC236}">
                <a16:creationId xmlns:a16="http://schemas.microsoft.com/office/drawing/2014/main" id="{9B745831-7132-472C-9137-FD20608ACB31}"/>
              </a:ext>
            </a:extLst>
          </p:cNvPr>
          <p:cNvSpPr/>
          <p:nvPr/>
        </p:nvSpPr>
        <p:spPr>
          <a:xfrm>
            <a:off x="1381484" y="4099516"/>
            <a:ext cx="6381032" cy="290789"/>
          </a:xfrm>
          <a:prstGeom prst="roundRect">
            <a:avLst>
              <a:gd name="adj" fmla="val 9412"/>
            </a:avLst>
          </a:prstGeom>
          <a:solidFill>
            <a:schemeClr val="accent1">
              <a:lumMod val="90000"/>
            </a:schemeClr>
          </a:solidFill>
          <a:ln/>
        </p:spPr>
        <p:txBody>
          <a:bodyPr/>
          <a:lstStyle/>
          <a:p>
            <a:r>
              <a:rPr lang="ru-RU" i="1" dirty="0">
                <a:solidFill>
                  <a:schemeClr val="accent5"/>
                </a:solidFill>
              </a:rPr>
              <a:t>Методы взаимодополняют друг друга — оптимален гибридный подход.</a:t>
            </a:r>
          </a:p>
        </p:txBody>
      </p:sp>
    </p:spTree>
    <p:extLst>
      <p:ext uri="{BB962C8B-B14F-4D97-AF65-F5344CB8AC3E}">
        <p14:creationId xmlns:p14="http://schemas.microsoft.com/office/powerpoint/2010/main" val="261977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99"/>
    </mc:Choice>
    <mc:Fallback>
      <p:transition spd="slow" advTm="261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1"/>
          <p:cNvSpPr txBox="1">
            <a:spLocks noGrp="1"/>
          </p:cNvSpPr>
          <p:nvPr>
            <p:ph type="title"/>
          </p:nvPr>
        </p:nvSpPr>
        <p:spPr>
          <a:xfrm>
            <a:off x="468540" y="0"/>
            <a:ext cx="5871300" cy="912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Опыт применения ИИ в </a:t>
            </a:r>
            <a:br>
              <a:rPr lang="ru-RU" dirty="0"/>
            </a:br>
            <a:r>
              <a:rPr lang="ru-RU" dirty="0"/>
              <a:t>исследовании</a:t>
            </a:r>
            <a:br>
              <a:rPr lang="ru-RU" dirty="0"/>
            </a:br>
            <a:endParaRPr lang="en-US" b="0" dirty="0">
              <a:latin typeface="Sen" panose="020B0604020202020204" charset="0"/>
            </a:endParaRPr>
          </a:p>
        </p:txBody>
      </p:sp>
      <p:sp>
        <p:nvSpPr>
          <p:cNvPr id="85" name="Shape 2">
            <a:extLst>
              <a:ext uri="{FF2B5EF4-FFF2-40B4-BE49-F238E27FC236}">
                <a16:creationId xmlns:a16="http://schemas.microsoft.com/office/drawing/2014/main" id="{C42BE00D-2684-4247-BCB5-7C09057D242F}"/>
              </a:ext>
            </a:extLst>
          </p:cNvPr>
          <p:cNvSpPr/>
          <p:nvPr/>
        </p:nvSpPr>
        <p:spPr>
          <a:xfrm>
            <a:off x="302895" y="1520896"/>
            <a:ext cx="2034540" cy="1352550"/>
          </a:xfrm>
          <a:prstGeom prst="roundRect">
            <a:avLst>
              <a:gd name="adj" fmla="val 5161"/>
            </a:avLst>
          </a:prstGeom>
          <a:solidFill>
            <a:srgbClr val="EAF3F8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1</a:t>
            </a:r>
            <a:endParaRPr lang="ru-RU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Обзор проблем</a:t>
            </a:r>
          </a:p>
          <a:p>
            <a:endParaRPr lang="ru-RU" sz="1000" dirty="0">
              <a:solidFill>
                <a:schemeClr val="accent3"/>
              </a:solidFill>
            </a:endParaRPr>
          </a:p>
          <a:p>
            <a:r>
              <a:rPr lang="ru-RU" sz="1000" dirty="0">
                <a:solidFill>
                  <a:schemeClr val="accent3"/>
                </a:solidFill>
              </a:rPr>
              <a:t>Систематический обзор проблем отрасли</a:t>
            </a:r>
          </a:p>
        </p:txBody>
      </p:sp>
      <p:sp>
        <p:nvSpPr>
          <p:cNvPr id="86" name="Shape 2">
            <a:extLst>
              <a:ext uri="{FF2B5EF4-FFF2-40B4-BE49-F238E27FC236}">
                <a16:creationId xmlns:a16="http://schemas.microsoft.com/office/drawing/2014/main" id="{6676A44F-52F3-40D9-ACA1-172026321893}"/>
              </a:ext>
            </a:extLst>
          </p:cNvPr>
          <p:cNvSpPr/>
          <p:nvPr/>
        </p:nvSpPr>
        <p:spPr>
          <a:xfrm>
            <a:off x="2548890" y="1517086"/>
            <a:ext cx="2034540" cy="1352550"/>
          </a:xfrm>
          <a:prstGeom prst="roundRect">
            <a:avLst>
              <a:gd name="adj" fmla="val 5161"/>
            </a:avLst>
          </a:prstGeom>
          <a:solidFill>
            <a:srgbClr val="EAF3F8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2</a:t>
            </a:r>
            <a:endParaRPr lang="ru-RU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Сравнение методов</a:t>
            </a:r>
          </a:p>
          <a:p>
            <a:endParaRPr lang="ru-RU" sz="1000" dirty="0">
              <a:solidFill>
                <a:schemeClr val="accent3"/>
              </a:solidFill>
            </a:endParaRPr>
          </a:p>
          <a:p>
            <a:r>
              <a:rPr lang="ru-RU" sz="1000" dirty="0">
                <a:solidFill>
                  <a:schemeClr val="accent3"/>
                </a:solidFill>
              </a:rPr>
              <a:t>Сравнительный анализ традиционных методов</a:t>
            </a:r>
          </a:p>
        </p:txBody>
      </p:sp>
      <p:sp>
        <p:nvSpPr>
          <p:cNvPr id="87" name="Shape 2">
            <a:extLst>
              <a:ext uri="{FF2B5EF4-FFF2-40B4-BE49-F238E27FC236}">
                <a16:creationId xmlns:a16="http://schemas.microsoft.com/office/drawing/2014/main" id="{235359EE-9852-4911-BC0E-C20EB817C9F0}"/>
              </a:ext>
            </a:extLst>
          </p:cNvPr>
          <p:cNvSpPr/>
          <p:nvPr/>
        </p:nvSpPr>
        <p:spPr>
          <a:xfrm>
            <a:off x="4794885" y="1517086"/>
            <a:ext cx="2034540" cy="1352550"/>
          </a:xfrm>
          <a:prstGeom prst="roundRect">
            <a:avLst>
              <a:gd name="adj" fmla="val 5161"/>
            </a:avLst>
          </a:prstGeom>
          <a:solidFill>
            <a:srgbClr val="EAF3F8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3</a:t>
            </a:r>
            <a:endParaRPr lang="ru-RU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Направления ИИ</a:t>
            </a:r>
          </a:p>
          <a:p>
            <a:endParaRPr lang="ru-RU" sz="1000" dirty="0">
              <a:solidFill>
                <a:schemeClr val="accent3"/>
              </a:solidFill>
            </a:endParaRPr>
          </a:p>
          <a:p>
            <a:r>
              <a:rPr lang="ru-RU" sz="1000" dirty="0">
                <a:solidFill>
                  <a:schemeClr val="accent3"/>
                </a:solidFill>
              </a:rPr>
              <a:t>Систематизация направлений применения ИИ</a:t>
            </a:r>
          </a:p>
        </p:txBody>
      </p:sp>
      <p:sp>
        <p:nvSpPr>
          <p:cNvPr id="88" name="Shape 2">
            <a:extLst>
              <a:ext uri="{FF2B5EF4-FFF2-40B4-BE49-F238E27FC236}">
                <a16:creationId xmlns:a16="http://schemas.microsoft.com/office/drawing/2014/main" id="{115FEBC7-FE90-4B72-98D8-5050A525D71A}"/>
              </a:ext>
            </a:extLst>
          </p:cNvPr>
          <p:cNvSpPr/>
          <p:nvPr/>
        </p:nvSpPr>
        <p:spPr>
          <a:xfrm>
            <a:off x="7040880" y="1517086"/>
            <a:ext cx="2034540" cy="1352550"/>
          </a:xfrm>
          <a:prstGeom prst="roundRect">
            <a:avLst>
              <a:gd name="adj" fmla="val 5161"/>
            </a:avLst>
          </a:prstGeom>
          <a:solidFill>
            <a:srgbClr val="EAF3F8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</a:rPr>
              <a:t>4</a:t>
            </a:r>
            <a:endParaRPr lang="ru-RU" dirty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Рекомендации</a:t>
            </a:r>
          </a:p>
          <a:p>
            <a:endParaRPr lang="ru-RU" sz="1000" dirty="0">
              <a:solidFill>
                <a:schemeClr val="accent3"/>
              </a:solidFill>
            </a:endParaRPr>
          </a:p>
          <a:p>
            <a:r>
              <a:rPr lang="ru-RU" sz="1000" dirty="0">
                <a:solidFill>
                  <a:schemeClr val="accent3"/>
                </a:solidFill>
              </a:rPr>
              <a:t>Разработка рекомендаций по оптимизации</a:t>
            </a:r>
          </a:p>
        </p:txBody>
      </p:sp>
      <p:sp>
        <p:nvSpPr>
          <p:cNvPr id="89" name="Shape 6">
            <a:extLst>
              <a:ext uri="{FF2B5EF4-FFF2-40B4-BE49-F238E27FC236}">
                <a16:creationId xmlns:a16="http://schemas.microsoft.com/office/drawing/2014/main" id="{AF70B86E-36B7-4299-9463-5C64076AE917}"/>
              </a:ext>
            </a:extLst>
          </p:cNvPr>
          <p:cNvSpPr/>
          <p:nvPr/>
        </p:nvSpPr>
        <p:spPr>
          <a:xfrm>
            <a:off x="2337435" y="2197172"/>
            <a:ext cx="211455" cy="137160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</p:sp>
      <p:sp>
        <p:nvSpPr>
          <p:cNvPr id="90" name="Shape 6">
            <a:extLst>
              <a:ext uri="{FF2B5EF4-FFF2-40B4-BE49-F238E27FC236}">
                <a16:creationId xmlns:a16="http://schemas.microsoft.com/office/drawing/2014/main" id="{058AA144-0461-42FA-881E-4CA603A693C2}"/>
              </a:ext>
            </a:extLst>
          </p:cNvPr>
          <p:cNvSpPr/>
          <p:nvPr/>
        </p:nvSpPr>
        <p:spPr>
          <a:xfrm>
            <a:off x="4583429" y="2197172"/>
            <a:ext cx="211456" cy="137160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</p:sp>
      <p:sp>
        <p:nvSpPr>
          <p:cNvPr id="91" name="Shape 6">
            <a:extLst>
              <a:ext uri="{FF2B5EF4-FFF2-40B4-BE49-F238E27FC236}">
                <a16:creationId xmlns:a16="http://schemas.microsoft.com/office/drawing/2014/main" id="{5822C13C-8902-451B-B24F-AFB5606B7352}"/>
              </a:ext>
            </a:extLst>
          </p:cNvPr>
          <p:cNvSpPr/>
          <p:nvPr/>
        </p:nvSpPr>
        <p:spPr>
          <a:xfrm>
            <a:off x="6829425" y="2193361"/>
            <a:ext cx="211456" cy="137160"/>
          </a:xfrm>
          <a:prstGeom prst="rightArrow">
            <a:avLst/>
          </a:prstGeom>
          <a:solidFill>
            <a:schemeClr val="tx2">
              <a:lumMod val="50000"/>
            </a:schemeClr>
          </a:solidFill>
          <a:ln/>
        </p:spPr>
      </p:sp>
      <p:sp>
        <p:nvSpPr>
          <p:cNvPr id="92" name="Google Shape;1134;p43">
            <a:extLst>
              <a:ext uri="{FF2B5EF4-FFF2-40B4-BE49-F238E27FC236}">
                <a16:creationId xmlns:a16="http://schemas.microsoft.com/office/drawing/2014/main" id="{F1D61374-058D-41F9-8F53-0FCC190E6DE4}"/>
              </a:ext>
            </a:extLst>
          </p:cNvPr>
          <p:cNvSpPr txBox="1">
            <a:spLocks/>
          </p:cNvSpPr>
          <p:nvPr/>
        </p:nvSpPr>
        <p:spPr>
          <a:xfrm>
            <a:off x="468540" y="1014676"/>
            <a:ext cx="6998737" cy="39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/>
              <a:t>Схема методологии (4 этапа запросов к LLM):</a:t>
            </a:r>
            <a:endParaRPr lang="ru-RU" sz="1200" dirty="0"/>
          </a:p>
        </p:txBody>
      </p:sp>
      <p:sp>
        <p:nvSpPr>
          <p:cNvPr id="93" name="Shape 2">
            <a:extLst>
              <a:ext uri="{FF2B5EF4-FFF2-40B4-BE49-F238E27FC236}">
                <a16:creationId xmlns:a16="http://schemas.microsoft.com/office/drawing/2014/main" id="{91E1500D-BFBE-4ACF-9F45-DE8D7F604E4F}"/>
              </a:ext>
            </a:extLst>
          </p:cNvPr>
          <p:cNvSpPr/>
          <p:nvPr/>
        </p:nvSpPr>
        <p:spPr>
          <a:xfrm>
            <a:off x="302895" y="3093752"/>
            <a:ext cx="4174807" cy="1352550"/>
          </a:xfrm>
          <a:prstGeom prst="roundRect">
            <a:avLst>
              <a:gd name="adj" fmla="val 5161"/>
            </a:avLst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ru-RU" sz="1300" dirty="0">
                <a:solidFill>
                  <a:schemeClr val="accent3"/>
                </a:solidFill>
              </a:rPr>
              <a:t>Возможности:</a:t>
            </a:r>
          </a:p>
          <a:p>
            <a:endParaRPr lang="ru-RU" sz="1300" dirty="0">
              <a:solidFill>
                <a:schemeClr val="accent3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Скорость генерации структурированного контента</a:t>
            </a:r>
            <a:endParaRPr lang="ru-RU" sz="1300" dirty="0">
              <a:solidFill>
                <a:schemeClr val="accent3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Синтез знаний из смежных областей</a:t>
            </a:r>
            <a:endParaRPr lang="ru-RU" sz="1300" dirty="0">
              <a:solidFill>
                <a:schemeClr val="accent3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Адаптация под контекст запроса</a:t>
            </a:r>
            <a:br>
              <a:rPr lang="ru-RU" sz="1300" dirty="0">
                <a:solidFill>
                  <a:schemeClr val="accent3"/>
                </a:solidFill>
              </a:rPr>
            </a:br>
            <a:br>
              <a:rPr lang="ru-RU" sz="1000" dirty="0">
                <a:solidFill>
                  <a:schemeClr val="accent3"/>
                </a:solidFill>
              </a:rPr>
            </a:br>
            <a:endParaRPr lang="ru-RU" sz="1000" dirty="0">
              <a:solidFill>
                <a:schemeClr val="accent3"/>
              </a:solidFill>
            </a:endParaRPr>
          </a:p>
        </p:txBody>
      </p:sp>
      <p:sp>
        <p:nvSpPr>
          <p:cNvPr id="96" name="Shape 2">
            <a:extLst>
              <a:ext uri="{FF2B5EF4-FFF2-40B4-BE49-F238E27FC236}">
                <a16:creationId xmlns:a16="http://schemas.microsoft.com/office/drawing/2014/main" id="{A796B6FD-F371-4AE7-BB88-B43E075AC81E}"/>
              </a:ext>
            </a:extLst>
          </p:cNvPr>
          <p:cNvSpPr/>
          <p:nvPr/>
        </p:nvSpPr>
        <p:spPr>
          <a:xfrm>
            <a:off x="4742022" y="3093753"/>
            <a:ext cx="4174806" cy="1352550"/>
          </a:xfrm>
          <a:prstGeom prst="roundRect">
            <a:avLst>
              <a:gd name="adj" fmla="val 5161"/>
            </a:avLst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76200" dist="254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Ограничения:</a:t>
            </a:r>
          </a:p>
          <a:p>
            <a:endParaRPr lang="ru-RU" sz="1300" dirty="0">
              <a:solidFill>
                <a:schemeClr val="accent3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Нет актуальных данных в реальном времени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Риск «галлюцинаций», нужна верификация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Не заменяет первичный управленческий учёт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300" dirty="0"/>
              <a:t>Вопросы конфиденциальности данных</a:t>
            </a:r>
            <a:br>
              <a:rPr lang="ru-RU" sz="1000" dirty="0">
                <a:solidFill>
                  <a:schemeClr val="accent3"/>
                </a:solidFill>
              </a:rPr>
            </a:br>
            <a:br>
              <a:rPr lang="ru-RU" sz="1000" dirty="0">
                <a:solidFill>
                  <a:schemeClr val="accent3"/>
                </a:solidFill>
              </a:rPr>
            </a:br>
            <a:endParaRPr lang="ru-RU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30"/>
    </mc:Choice>
    <mc:Fallback>
      <p:transition spd="slow" advTm="349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0">
            <a:extLst>
              <a:ext uri="{FF2B5EF4-FFF2-40B4-BE49-F238E27FC236}">
                <a16:creationId xmlns:a16="http://schemas.microsoft.com/office/drawing/2014/main" id="{74EAA965-49B8-4A8A-BB5E-B2C749AD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16086"/>
              </p:ext>
            </p:extLst>
          </p:nvPr>
        </p:nvGraphicFramePr>
        <p:xfrm>
          <a:off x="403860" y="1178330"/>
          <a:ext cx="5349239" cy="3027910"/>
        </p:xfrm>
        <a:graphic>
          <a:graphicData uri="http://schemas.openxmlformats.org/drawingml/2006/table">
            <a:tbl>
              <a:tblPr/>
              <a:tblGrid>
                <a:gridCol w="149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42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Сегмент АТП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Меры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Срок окупаемости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53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Малые (до 20 ед.)</a:t>
                      </a:r>
                      <a:endParaRPr lang="en-US" sz="1300" b="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ДУТ + GPS, цифровые путевые листы, eco-driving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6–12 мес.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4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Средние (20–100 ед.)</a:t>
                      </a:r>
                      <a:endParaRPr lang="en-US" sz="1300" b="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ML-прогноз топлива, предиктивное ТОиР, TMS-маршрутизация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12–24 мес.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53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Крупные (&gt;100 ед.)</a:t>
                      </a:r>
                      <a:endParaRPr lang="en-US" sz="1300" b="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Комплексная платформа, computer vision, цифровые двойники парка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dirty="0">
                          <a:solidFill>
                            <a:srgbClr val="1E2D3D"/>
                          </a:solidFill>
                          <a:latin typeface="Sen" panose="020B0604020202020204" charset="0"/>
                          <a:ea typeface="Calibri" pitchFamily="34" charset="-122"/>
                          <a:cs typeface="Calibri" pitchFamily="34" charset="-120"/>
                        </a:rPr>
                        <a:t>18–36 мес.</a:t>
                      </a:r>
                      <a:endParaRPr lang="en-US" sz="1300" dirty="0">
                        <a:latin typeface="Sen" panose="020B0604020202020204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0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Chart 0">
            <a:extLst>
              <a:ext uri="{FF2B5EF4-FFF2-40B4-BE49-F238E27FC236}">
                <a16:creationId xmlns:a16="http://schemas.microsoft.com/office/drawing/2014/main" id="{902D8A5D-2372-4A7D-B52B-CB5435690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527136"/>
              </p:ext>
            </p:extLst>
          </p:nvPr>
        </p:nvGraphicFramePr>
        <p:xfrm>
          <a:off x="5897187" y="1178330"/>
          <a:ext cx="3109653" cy="30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Google Shape;1923;p63">
            <a:extLst>
              <a:ext uri="{FF2B5EF4-FFF2-40B4-BE49-F238E27FC236}">
                <a16:creationId xmlns:a16="http://schemas.microsoft.com/office/drawing/2014/main" id="{831B2244-C23F-482F-9D44-E7DAE80A30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320" y="190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Рекомендации и ожидаемый эффект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46"/>
    </mc:Choice>
    <mc:Fallback>
      <p:transition spd="slow" advTm="354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2"/>
          <p:cNvSpPr txBox="1">
            <a:spLocks noGrp="1"/>
          </p:cNvSpPr>
          <p:nvPr>
            <p:ph type="title"/>
          </p:nvPr>
        </p:nvSpPr>
        <p:spPr>
          <a:xfrm>
            <a:off x="3638114" y="90486"/>
            <a:ext cx="18677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/>
              <a:t>Выводы</a:t>
            </a:r>
          </a:p>
        </p:txBody>
      </p:sp>
      <p:sp>
        <p:nvSpPr>
          <p:cNvPr id="1103" name="Google Shape;1103;p42"/>
          <p:cNvSpPr txBox="1">
            <a:spLocks noGrp="1"/>
          </p:cNvSpPr>
          <p:nvPr>
            <p:ph type="subTitle" idx="1"/>
          </p:nvPr>
        </p:nvSpPr>
        <p:spPr>
          <a:xfrm>
            <a:off x="1065931" y="663186"/>
            <a:ext cx="7012135" cy="3950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Цель достигнута, все задачи выполнены.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Управление затратами — системообразующая проблема, традиционных методов недостаточно.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ИИ даёт измеримый эффект: топливо −10…22%, ТОиР −15…25%.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Оптимален гибридный подход: традиционный учёт + ИИ-аналитика.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Разработаны дифференцированные рекомендации по масштабу АТП.ИИ-инструмент подтвердил пользу как аналитик-помощник, но требует верификации фактов.</a:t>
            </a:r>
          </a:p>
        </p:txBody>
      </p:sp>
    </p:spTree>
    <p:extLst>
      <p:ext uri="{BB962C8B-B14F-4D97-AF65-F5344CB8AC3E}">
        <p14:creationId xmlns:p14="http://schemas.microsoft.com/office/powerpoint/2010/main" val="66554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15"/>
    </mc:Choice>
    <mc:Fallback>
      <p:transition spd="slow" advTm="33915"/>
    </mc:Fallback>
  </mc:AlternateContent>
</p:sld>
</file>

<file path=ppt/theme/theme1.xml><?xml version="1.0" encoding="utf-8"?>
<a:theme xmlns:a="http://schemas.openxmlformats.org/drawingml/2006/main" name="Logistics and Distribution of Goods by Slidesgo">
  <a:themeElements>
    <a:clrScheme name="Simple Light">
      <a:dk1>
        <a:srgbClr val="2E2C2C"/>
      </a:dk1>
      <a:lt1>
        <a:srgbClr val="DCE4F3"/>
      </a:lt1>
      <a:dk2>
        <a:srgbClr val="E1E9F7"/>
      </a:dk2>
      <a:lt2>
        <a:srgbClr val="C9DAF8"/>
      </a:lt2>
      <a:accent1>
        <a:srgbClr val="A4C2F4"/>
      </a:accent1>
      <a:accent2>
        <a:srgbClr val="7EA7E9"/>
      </a:accent2>
      <a:accent3>
        <a:srgbClr val="4A86E8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625</Words>
  <Application>Microsoft Office PowerPoint</Application>
  <PresentationFormat>Экран (16:9)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Segoe UI Variable Text Semiligh</vt:lpstr>
      <vt:lpstr>Epilogue SemiBold</vt:lpstr>
      <vt:lpstr>Epilogue</vt:lpstr>
      <vt:lpstr>Wingdings</vt:lpstr>
      <vt:lpstr>Sen</vt:lpstr>
      <vt:lpstr>Arial</vt:lpstr>
      <vt:lpstr>Nunito Light</vt:lpstr>
      <vt:lpstr>Logistics and Distribution of Goods by Slidesgo</vt:lpstr>
      <vt:lpstr>Проблемы управления затратами на автотранспортных предприятиях и современные инструменты их оптимизации</vt:lpstr>
      <vt:lpstr>Цель и задачи</vt:lpstr>
      <vt:lpstr>Проблема и её актуальность</vt:lpstr>
      <vt:lpstr>Традиционные методы управления затратами</vt:lpstr>
      <vt:lpstr>Что предлагает ИИ</vt:lpstr>
      <vt:lpstr>Сравнение: традиционный метод vs ИИ</vt:lpstr>
      <vt:lpstr>Опыт применения ИИ в  исследовании </vt:lpstr>
      <vt:lpstr>Рекомендации и ожидаемый эффект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управления затратами на автотранспортных предприятиях и современные инструменты их оптимизации</dc:title>
  <dc:creator>Илья Пикульский</dc:creator>
  <cp:lastModifiedBy>Илья Пикульский</cp:lastModifiedBy>
  <cp:revision>21</cp:revision>
  <dcterms:modified xsi:type="dcterms:W3CDTF">2026-06-15T13:01:21Z</dcterms:modified>
</cp:coreProperties>
</file>