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58" r:id="rId3"/>
    <p:sldId id="299" r:id="rId4"/>
    <p:sldId id="303" r:id="rId5"/>
    <p:sldId id="304" r:id="rId6"/>
    <p:sldId id="305" r:id="rId7"/>
    <p:sldId id="30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791" autoAdjust="0"/>
  </p:normalViewPr>
  <p:slideViewPr>
    <p:cSldViewPr>
      <p:cViewPr varScale="1">
        <p:scale>
          <a:sx n="72" d="100"/>
          <a:sy n="72" d="100"/>
        </p:scale>
        <p:origin x="1762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89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12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671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15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456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36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41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47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584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31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02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73238"/>
            <a:ext cx="7772400" cy="165576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Лекция-беседа «Профессиональная этика менеджера»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539107-3C57-4E04-99C5-6D71086EC171}"/>
              </a:ext>
            </a:extLst>
          </p:cNvPr>
          <p:cNvSpPr/>
          <p:nvPr/>
        </p:nvSpPr>
        <p:spPr>
          <a:xfrm>
            <a:off x="4788024" y="4797152"/>
            <a:ext cx="5186809" cy="1655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ВБМН-23-БЗ1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Штарк Д.В.</a:t>
            </a:r>
          </a:p>
        </p:txBody>
      </p:sp>
    </p:spTree>
    <p:extLst>
      <p:ext uri="{BB962C8B-B14F-4D97-AF65-F5344CB8AC3E}">
        <p14:creationId xmlns:p14="http://schemas.microsoft.com/office/powerpoint/2010/main" val="2555302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E37DB77-4B0C-4FFE-9C7A-8D8D632625BA}"/>
              </a:ext>
            </a:extLst>
          </p:cNvPr>
          <p:cNvSpPr/>
          <p:nvPr/>
        </p:nvSpPr>
        <p:spPr>
          <a:xfrm>
            <a:off x="467544" y="1384487"/>
            <a:ext cx="8208912" cy="48991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254" y="260648"/>
            <a:ext cx="7886700" cy="904344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План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5053" y="1551646"/>
            <a:ext cx="7745170" cy="456479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Введение в профессиональную этику менеджера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Основные принципы профессиональной этики менеджера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Этические проблемы в работе менеджера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Методы повышения этического уровня в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73459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E37DB77-4B0C-4FFE-9C7A-8D8D632625BA}"/>
              </a:ext>
            </a:extLst>
          </p:cNvPr>
          <p:cNvSpPr/>
          <p:nvPr/>
        </p:nvSpPr>
        <p:spPr>
          <a:xfrm>
            <a:off x="467544" y="1384487"/>
            <a:ext cx="8208912" cy="48991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113" y="116632"/>
            <a:ext cx="7886700" cy="1110385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Введение в профессиональную этику менеджера</a:t>
            </a:r>
            <a:endParaRPr lang="ru-RU" sz="3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5352"/>
            <a:ext cx="7712253" cy="4564794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этика менеджера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 комплекс поведенческих правил и норм, которые необходимы для оптимального выполнения профессиональных задач в сфере управления. Она включает требования, предъявляемые культурным обществом к стилю работы, характеру общения с людьми, социальному облику менеджера.</a:t>
            </a:r>
          </a:p>
        </p:txBody>
      </p:sp>
    </p:spTree>
    <p:extLst>
      <p:ext uri="{BB962C8B-B14F-4D97-AF65-F5344CB8AC3E}">
        <p14:creationId xmlns:p14="http://schemas.microsoft.com/office/powerpoint/2010/main" val="3796939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E37DB77-4B0C-4FFE-9C7A-8D8D632625BA}"/>
              </a:ext>
            </a:extLst>
          </p:cNvPr>
          <p:cNvSpPr/>
          <p:nvPr/>
        </p:nvSpPr>
        <p:spPr>
          <a:xfrm>
            <a:off x="467544" y="1052956"/>
            <a:ext cx="8208912" cy="51843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425" y="-99392"/>
            <a:ext cx="7886700" cy="11103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Основные принципы профессиональной этики менеджера</a:t>
            </a:r>
            <a:endParaRPr lang="ru-RU" sz="3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46603"/>
            <a:ext cx="7886700" cy="4564794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Верность организации и соблюдение её традиций.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подчинённым, искренний интерес к ним, воздержанность от критики, унижающей достоинство сотрудника.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грубости, высокомерия, интриганства, манипулирования.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субординации: воздержанность от попыток решения служебных вопросов с вышестоящим руководителем, минуя своего непосредственного начальника, и от поручений исполнителю «через голову» его начальника.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преимущественно методов убеждения по отношению к подчинённым, принуждение - только при исчерпании возможностей убеждения.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Объективность при принятии решений, правовая защищённость управленческих решений.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Нацеленность на гармонизацию деятельности коллектива и организации в целом, в частности конфликтных ситуаций.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компетентность, постоянное повышение собственной профессиональной квалификации.</a:t>
            </a:r>
          </a:p>
        </p:txBody>
      </p:sp>
    </p:spTree>
    <p:extLst>
      <p:ext uri="{BB962C8B-B14F-4D97-AF65-F5344CB8AC3E}">
        <p14:creationId xmlns:p14="http://schemas.microsoft.com/office/powerpoint/2010/main" val="2177751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E37DB77-4B0C-4FFE-9C7A-8D8D632625BA}"/>
              </a:ext>
            </a:extLst>
          </p:cNvPr>
          <p:cNvSpPr/>
          <p:nvPr/>
        </p:nvSpPr>
        <p:spPr>
          <a:xfrm>
            <a:off x="467544" y="1052956"/>
            <a:ext cx="8424936" cy="51843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425" y="-99392"/>
            <a:ext cx="7886700" cy="1110385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Этические проблемы в работе менеджера</a:t>
            </a:r>
            <a:endParaRPr lang="ru-RU" sz="3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46603"/>
            <a:ext cx="7704856" cy="4564794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управленческой практике менеджеры часто сталкиваются с этическими дилеммами - ситуациями, когда нет очевидного «правильного» решения, при котором выигрывают все. Некоторые примеры этических дилемм: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Распределительный конфликт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компания решает, в каком регионе разместить вредное производство, кого из работников уволить в связи с сокращением штатов, с кем из поставщиков заключить контракт.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двух разнородных контрактов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менеджер оказывается перед необходимостью совершить действие, которое ведёт к соблюдению условий контракта с одной заинтересованной стороной и к нарушению условий другого контракта с другой.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с конфиденциальной информацией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например, вопрос о том, насколько открыто говорить с командой о предстоящих изменениях, чтобы не вызвать паники, но при этом обеспечить прозрачность.</a:t>
            </a:r>
          </a:p>
        </p:txBody>
      </p:sp>
    </p:spTree>
    <p:extLst>
      <p:ext uri="{BB962C8B-B14F-4D97-AF65-F5344CB8AC3E}">
        <p14:creationId xmlns:p14="http://schemas.microsoft.com/office/powerpoint/2010/main" val="3148699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E37DB77-4B0C-4FFE-9C7A-8D8D632625BA}"/>
              </a:ext>
            </a:extLst>
          </p:cNvPr>
          <p:cNvSpPr/>
          <p:nvPr/>
        </p:nvSpPr>
        <p:spPr>
          <a:xfrm>
            <a:off x="467544" y="1052956"/>
            <a:ext cx="8424936" cy="51843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425" y="-99392"/>
            <a:ext cx="7886700" cy="1110385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Методы повышения этического уровня в организации</a:t>
            </a:r>
            <a:endParaRPr lang="ru-RU" sz="3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46603"/>
            <a:ext cx="7704856" cy="4564794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этических кодексов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них описана система общих ценностей и этических норм организации, которых обязаны придерживаться работники.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комитетов по этике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занимаются разработкой этических кодексов и контролем за исполнением их требований.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этичному поведению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ходе обучения персонал знакомят с требованиями бизнес-этики. Это способствует повышению восприимчивости к этическим проблемам, с которыми могут столкнуться работники, и освоению готовых шаблонов решений для сомнительных ситуаций.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ревизии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Их проводят для оценки и составления отчёта об осуществлении социальных программ организации.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Этические консультации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проводятся, когда проблема не может быть решена самой организацией, из-за отсутствия соответствующих структур, сложности и противоречивости ситуации, связанной с конкретными моральными дилеммам</a:t>
            </a:r>
          </a:p>
        </p:txBody>
      </p:sp>
    </p:spTree>
    <p:extLst>
      <p:ext uri="{BB962C8B-B14F-4D97-AF65-F5344CB8AC3E}">
        <p14:creationId xmlns:p14="http://schemas.microsoft.com/office/powerpoint/2010/main" val="31563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E37DB77-4B0C-4FFE-9C7A-8D8D632625BA}"/>
              </a:ext>
            </a:extLst>
          </p:cNvPr>
          <p:cNvSpPr/>
          <p:nvPr/>
        </p:nvSpPr>
        <p:spPr>
          <a:xfrm>
            <a:off x="467544" y="1052956"/>
            <a:ext cx="8424936" cy="51843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425" y="-99392"/>
            <a:ext cx="7886700" cy="1110385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Роль этики в управлении</a:t>
            </a:r>
            <a:endParaRPr lang="ru-RU" sz="3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46603"/>
            <a:ext cx="7704856" cy="4564794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корпоративную культуру</a:t>
            </a:r>
            <a:r>
              <a:rPr lang="ru-RU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Поведение, поступки и даже внешний вид менеджера влияют на кодекс поведения сотрудников.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Укрепляет репутацию компании </a:t>
            </a:r>
            <a:r>
              <a:rPr lang="ru-RU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клиентов, инвесторов и партнёров.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лояльность сотрудников</a:t>
            </a:r>
            <a:r>
              <a:rPr lang="ru-RU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справедливые условия труда и уважение корпоративных ценностей повышают мотивацию и вовлечённость персонала.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 риски</a:t>
            </a:r>
            <a:r>
              <a:rPr lang="ru-RU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соблюдение этических норм помогает минимизировать финансовые, юридические и репутационные угрозы.</a:t>
            </a:r>
          </a:p>
        </p:txBody>
      </p:sp>
    </p:spTree>
    <p:extLst>
      <p:ext uri="{BB962C8B-B14F-4D97-AF65-F5344CB8AC3E}">
        <p14:creationId xmlns:p14="http://schemas.microsoft.com/office/powerpoint/2010/main" val="16299024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826</TotalTime>
  <Words>519</Words>
  <Application>Microsoft Office PowerPoint</Application>
  <PresentationFormat>Экран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 Black</vt:lpstr>
      <vt:lpstr>Calibri</vt:lpstr>
      <vt:lpstr>Calibri Light</vt:lpstr>
      <vt:lpstr>Times New Roman</vt:lpstr>
      <vt:lpstr>Ретро</vt:lpstr>
      <vt:lpstr>Лекция-беседа «Профессиональная этика менеджера»</vt:lpstr>
      <vt:lpstr>План</vt:lpstr>
      <vt:lpstr>Введение в профессиональную этику менеджера</vt:lpstr>
      <vt:lpstr>Основные принципы профессиональной этики менеджера</vt:lpstr>
      <vt:lpstr>Этические проблемы в работе менеджера</vt:lpstr>
      <vt:lpstr>Методы повышения этического уровня в организации</vt:lpstr>
      <vt:lpstr>Роль этики в управлении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Правовое регулирование социального обеспечения трудящихся – мигрантов в Российской Федерации</dc:title>
  <dc:creator>A1</dc:creator>
  <cp:lastModifiedBy>admin</cp:lastModifiedBy>
  <cp:revision>130</cp:revision>
  <dcterms:created xsi:type="dcterms:W3CDTF">2019-06-17T14:44:51Z</dcterms:created>
  <dcterms:modified xsi:type="dcterms:W3CDTF">2025-05-26T20:13:52Z</dcterms:modified>
</cp:coreProperties>
</file>