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60" r:id="rId4"/>
    <p:sldId id="261" r:id="rId5"/>
    <p:sldId id="264" r:id="rId6"/>
    <p:sldId id="265" r:id="rId7"/>
    <p:sldId id="266" r:id="rId8"/>
    <p:sldId id="267" r:id="rId9"/>
    <p:sldId id="273" r:id="rId10"/>
    <p:sldId id="268" r:id="rId11"/>
    <p:sldId id="269" r:id="rId12"/>
    <p:sldId id="270" r:id="rId13"/>
    <p:sldId id="272" r:id="rId14"/>
    <p:sldId id="271" r:id="rId15"/>
    <p:sldId id="262" r:id="rId16"/>
    <p:sldId id="263" r:id="rId17"/>
    <p:sldId id="259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712" autoAdjust="0"/>
  </p:normalViewPr>
  <p:slideViewPr>
    <p:cSldViewPr snapToGrid="0">
      <p:cViewPr varScale="1">
        <p:scale>
          <a:sx n="63" d="100"/>
          <a:sy n="63" d="100"/>
        </p:scale>
        <p:origin x="62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91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Позиции России в глобально инновационном индексе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Институты</c:v>
                </c:pt>
                <c:pt idx="1">
                  <c:v>Инфраструктура</c:v>
                </c:pt>
                <c:pt idx="2">
                  <c:v>Развитие внутреннего рынка</c:v>
                </c:pt>
                <c:pt idx="3">
                  <c:v>Развитие технологий и экономики знаний</c:v>
                </c:pt>
                <c:pt idx="4">
                  <c:v>ГИИ-2025</c:v>
                </c:pt>
                <c:pt idx="5">
                  <c:v>Результаты креативной деятельности</c:v>
                </c:pt>
                <c:pt idx="6">
                  <c:v>Развитие бизнеса</c:v>
                </c:pt>
                <c:pt idx="7">
                  <c:v>Человеческий капитал и наука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131</c:v>
                </c:pt>
                <c:pt idx="1">
                  <c:v>76</c:v>
                </c:pt>
                <c:pt idx="2">
                  <c:v>76</c:v>
                </c:pt>
                <c:pt idx="3">
                  <c:v>62</c:v>
                </c:pt>
                <c:pt idx="4">
                  <c:v>60</c:v>
                </c:pt>
                <c:pt idx="5">
                  <c:v>55</c:v>
                </c:pt>
                <c:pt idx="6">
                  <c:v>46</c:v>
                </c:pt>
                <c:pt idx="7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61-4AC2-BD57-AA10F5F477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1460704"/>
        <c:axId val="71459040"/>
      </c:barChart>
      <c:catAx>
        <c:axId val="71460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459040"/>
        <c:crosses val="autoZero"/>
        <c:auto val="1"/>
        <c:lblAlgn val="ctr"/>
        <c:lblOffset val="100"/>
        <c:noMultiLvlLbl val="0"/>
      </c:catAx>
      <c:valAx>
        <c:axId val="71459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46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F69A6-0780-49EA-A6A8-3965C12489B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 rtlCol="0"/>
        <a:lstStyle/>
        <a:p>
          <a:pPr rtl="0"/>
          <a:endParaRPr lang="en-US"/>
        </a:p>
      </dgm:t>
    </dgm:pt>
    <dgm:pt modelId="{30269CC2-8DD6-4402-82F3-18F164A732FF}">
      <dgm:prSet/>
      <dgm:spPr/>
      <dgm:t>
        <a:bodyPr rtlCol="0"/>
        <a:lstStyle/>
        <a:p>
          <a:pPr>
            <a:lnSpc>
              <a:spcPct val="100000"/>
            </a:lnSpc>
          </a:pPr>
          <a:r>
            <a:rPr lang="ru-RU" noProof="0" dirty="0">
              <a:solidFill>
                <a:schemeClr val="bg1"/>
              </a:solidFill>
            </a:rPr>
            <a:t>Вводная часть</a:t>
          </a:r>
        </a:p>
      </dgm:t>
    </dgm:pt>
    <dgm:pt modelId="{4A8A3B18-A3DE-475C-8BF1-FB4B84DDA43B}" type="parTrans" cxnId="{813C1BD6-5A4A-43F4-8BF7-0645F72381AA}">
      <dgm:prSet/>
      <dgm:spPr/>
      <dgm:t>
        <a:bodyPr rtlCol="0"/>
        <a:lstStyle/>
        <a:p>
          <a:pPr rtl="0"/>
          <a:endParaRPr lang="ru-RU" noProof="0" dirty="0"/>
        </a:p>
      </dgm:t>
    </dgm:pt>
    <dgm:pt modelId="{2DAA2C1D-14F6-4BCA-B047-0B53ADD46F43}" type="sibTrans" cxnId="{813C1BD6-5A4A-43F4-8BF7-0645F72381AA}">
      <dgm:prSet/>
      <dgm:spPr/>
      <dgm:t>
        <a:bodyPr rtlCol="0"/>
        <a:lstStyle/>
        <a:p>
          <a:pPr rtl="0"/>
          <a:endParaRPr lang="ru-RU" noProof="0" dirty="0"/>
        </a:p>
      </dgm:t>
    </dgm:pt>
    <dgm:pt modelId="{2B87ECDB-C552-42F6-9B52-6548A18B206B}">
      <dgm:prSet/>
      <dgm:spPr/>
      <dgm:t>
        <a:bodyPr rtlCol="0"/>
        <a:lstStyle/>
        <a:p>
          <a:pPr>
            <a:lnSpc>
              <a:spcPct val="100000"/>
            </a:lnSpc>
          </a:pPr>
          <a:r>
            <a:rPr lang="ru-RU" noProof="0" dirty="0">
              <a:solidFill>
                <a:schemeClr val="bg1"/>
              </a:solidFill>
            </a:rPr>
            <a:t>Теоретические основы инноваций</a:t>
          </a:r>
        </a:p>
      </dgm:t>
    </dgm:pt>
    <dgm:pt modelId="{0DC560D9-C62C-41BA-8D68-CB78933BFF0C}" type="parTrans" cxnId="{91AFA996-5E3B-401C-B400-E70DBD4A4AB6}">
      <dgm:prSet/>
      <dgm:spPr/>
      <dgm:t>
        <a:bodyPr rtlCol="0"/>
        <a:lstStyle/>
        <a:p>
          <a:pPr rtl="0"/>
          <a:endParaRPr lang="ru-RU" noProof="0" dirty="0"/>
        </a:p>
      </dgm:t>
    </dgm:pt>
    <dgm:pt modelId="{80EFB54F-1AC8-40D9-981D-4C85160A5799}" type="sibTrans" cxnId="{91AFA996-5E3B-401C-B400-E70DBD4A4AB6}">
      <dgm:prSet/>
      <dgm:spPr/>
      <dgm:t>
        <a:bodyPr rtlCol="0"/>
        <a:lstStyle/>
        <a:p>
          <a:pPr rtl="0"/>
          <a:endParaRPr lang="ru-RU" noProof="0" dirty="0"/>
        </a:p>
      </dgm:t>
    </dgm:pt>
    <dgm:pt modelId="{419DF63C-9792-4EF5-9125-1EEF4D07C33F}">
      <dgm:prSet/>
      <dgm:spPr/>
      <dgm:t>
        <a:bodyPr rtlCol="0"/>
        <a:lstStyle/>
        <a:p>
          <a:pPr>
            <a:lnSpc>
              <a:spcPct val="100000"/>
            </a:lnSpc>
          </a:pPr>
          <a:r>
            <a:rPr lang="ru-RU" noProof="0" dirty="0">
              <a:solidFill>
                <a:schemeClr val="bg1"/>
              </a:solidFill>
            </a:rPr>
            <a:t>Механизмы инновационного развития</a:t>
          </a:r>
        </a:p>
      </dgm:t>
    </dgm:pt>
    <dgm:pt modelId="{2B95E8EF-82FE-4F54-970D-D55C9AD8EC00}" type="parTrans" cxnId="{024B121E-3EE5-42C9-97D1-5E0D27C29DC3}">
      <dgm:prSet/>
      <dgm:spPr/>
      <dgm:t>
        <a:bodyPr rtlCol="0"/>
        <a:lstStyle/>
        <a:p>
          <a:pPr rtl="0"/>
          <a:endParaRPr lang="ru-RU" noProof="0" dirty="0"/>
        </a:p>
      </dgm:t>
    </dgm:pt>
    <dgm:pt modelId="{EA8773AB-BB82-4BF6-944E-80CD2086CE93}" type="sibTrans" cxnId="{024B121E-3EE5-42C9-97D1-5E0D27C29DC3}">
      <dgm:prSet/>
      <dgm:spPr/>
      <dgm:t>
        <a:bodyPr rtlCol="0"/>
        <a:lstStyle/>
        <a:p>
          <a:pPr rtl="0"/>
          <a:endParaRPr lang="ru-RU" noProof="0" dirty="0"/>
        </a:p>
      </dgm:t>
    </dgm:pt>
    <dgm:pt modelId="{1B1E513F-BEB7-483A-8F12-A8210AEF19E9}">
      <dgm:prSet/>
      <dgm:spPr/>
      <dgm:t>
        <a:bodyPr rtlCol="0"/>
        <a:lstStyle/>
        <a:p>
          <a:pPr>
            <a:lnSpc>
              <a:spcPct val="100000"/>
            </a:lnSpc>
          </a:pPr>
          <a:r>
            <a:rPr lang="ru-RU" noProof="0" dirty="0">
              <a:solidFill>
                <a:schemeClr val="bg1"/>
              </a:solidFill>
            </a:rPr>
            <a:t>Отраслевые и региональные особенности инновационного развития</a:t>
          </a:r>
        </a:p>
      </dgm:t>
    </dgm:pt>
    <dgm:pt modelId="{DB284026-3063-4705-B72C-ADE04469BE6D}" type="parTrans" cxnId="{9CD469EF-CF99-411A-B4B3-5B2C59AF684C}">
      <dgm:prSet/>
      <dgm:spPr/>
      <dgm:t>
        <a:bodyPr rtlCol="0"/>
        <a:lstStyle/>
        <a:p>
          <a:pPr rtl="0"/>
          <a:endParaRPr lang="ru-RU" noProof="0" dirty="0"/>
        </a:p>
      </dgm:t>
    </dgm:pt>
    <dgm:pt modelId="{D99C9B80-BA48-46B7-8B67-372E2AFD9E86}" type="sibTrans" cxnId="{9CD469EF-CF99-411A-B4B3-5B2C59AF684C}">
      <dgm:prSet/>
      <dgm:spPr/>
      <dgm:t>
        <a:bodyPr rtlCol="0"/>
        <a:lstStyle/>
        <a:p>
          <a:pPr rtl="0"/>
          <a:endParaRPr lang="ru-RU" noProof="0" dirty="0"/>
        </a:p>
      </dgm:t>
    </dgm:pt>
    <dgm:pt modelId="{F4A56385-3827-49D1-B533-953BA75136B7}">
      <dgm:prSet/>
      <dgm:spPr/>
      <dgm:t>
        <a:bodyPr rtlCol="0"/>
        <a:lstStyle/>
        <a:p>
          <a:pPr>
            <a:lnSpc>
              <a:spcPct val="100000"/>
            </a:lnSpc>
          </a:pPr>
          <a:r>
            <a:rPr lang="ru-RU" noProof="0" dirty="0">
              <a:solidFill>
                <a:schemeClr val="bg1"/>
              </a:solidFill>
            </a:rPr>
            <a:t>Проблемы и барьеры</a:t>
          </a:r>
        </a:p>
      </dgm:t>
    </dgm:pt>
    <dgm:pt modelId="{5C6E35C5-B6D6-42D4-9FF2-63E3FEC1E45F}" type="parTrans" cxnId="{D572C096-14C8-487B-ABCD-6354192B80BA}">
      <dgm:prSet/>
      <dgm:spPr/>
      <dgm:t>
        <a:bodyPr rtlCol="0"/>
        <a:lstStyle/>
        <a:p>
          <a:pPr rtl="0"/>
          <a:endParaRPr lang="ru-RU" noProof="0" dirty="0"/>
        </a:p>
      </dgm:t>
    </dgm:pt>
    <dgm:pt modelId="{E866DA3A-B427-429E-A892-4812B432ED79}" type="sibTrans" cxnId="{D572C096-14C8-487B-ABCD-6354192B80BA}">
      <dgm:prSet/>
      <dgm:spPr/>
      <dgm:t>
        <a:bodyPr rtlCol="0"/>
        <a:lstStyle/>
        <a:p>
          <a:pPr rtl="0"/>
          <a:endParaRPr lang="ru-RU" noProof="0" dirty="0"/>
        </a:p>
      </dgm:t>
    </dgm:pt>
    <dgm:pt modelId="{C0C0FB16-B1C2-4A0D-8EB1-529217A1AD34}">
      <dgm:prSet custT="1"/>
      <dgm:spPr>
        <a:noFill/>
        <a:ln>
          <a:noFill/>
        </a:ln>
        <a:effectLst/>
      </dgm:spPr>
      <dgm:t>
        <a:bodyPr spcFirstLastPara="0" vert="horz" wrap="square" lIns="74505" tIns="74505" rIns="74505" bIns="74505" numCol="1" spcCol="1270" rtlCol="0" anchor="ctr" anchorCtr="0"/>
        <a:lstStyle/>
        <a:p>
          <a:pPr>
            <a:lnSpc>
              <a:spcPct val="100000"/>
            </a:lnSpc>
          </a:pPr>
          <a:r>
            <a:rPr lang="ru-RU" sz="1600" kern="1200" dirty="0">
              <a:solidFill>
                <a:schemeClr val="bg1"/>
              </a:solidFill>
              <a:latin typeface="Calibri"/>
              <a:ea typeface="+mn-ea"/>
              <a:cs typeface="+mn-cs"/>
            </a:rPr>
            <a:t>Перспективы</a:t>
          </a:r>
          <a:r>
            <a:rPr lang="ru-RU" sz="1600" kern="1200" dirty="0">
              <a:solidFill>
                <a:schemeClr val="bg1"/>
              </a:solidFill>
            </a:rPr>
            <a:t> и тренды</a:t>
          </a:r>
        </a:p>
      </dgm:t>
    </dgm:pt>
    <dgm:pt modelId="{C1C57D76-DCE9-4706-93B1-F9B3B99CD4C9}" type="parTrans" cxnId="{1AFCF9E3-9FBC-462E-BBD7-FE70B3EA6CED}">
      <dgm:prSet/>
      <dgm:spPr/>
      <dgm:t>
        <a:bodyPr/>
        <a:lstStyle/>
        <a:p>
          <a:endParaRPr lang="ru-RU"/>
        </a:p>
      </dgm:t>
    </dgm:pt>
    <dgm:pt modelId="{1381B6D4-BE53-4961-BF03-3F01ED60D494}" type="sibTrans" cxnId="{1AFCF9E3-9FBC-462E-BBD7-FE70B3EA6CED}">
      <dgm:prSet/>
      <dgm:spPr/>
      <dgm:t>
        <a:bodyPr/>
        <a:lstStyle/>
        <a:p>
          <a:endParaRPr lang="ru-RU"/>
        </a:p>
      </dgm:t>
    </dgm:pt>
    <dgm:pt modelId="{23769693-F675-4876-BB35-845880B8BDA7}">
      <dgm:prSet/>
      <dgm:spPr/>
      <dgm:t>
        <a:bodyPr/>
        <a:lstStyle/>
        <a:p>
          <a:pPr>
            <a:lnSpc>
              <a:spcPct val="100000"/>
            </a:lnSpc>
          </a:pPr>
          <a:r>
            <a:rPr lang="ru-RU" dirty="0">
              <a:solidFill>
                <a:schemeClr val="bg1"/>
              </a:solidFill>
            </a:rPr>
            <a:t>Заключительная часть</a:t>
          </a:r>
        </a:p>
      </dgm:t>
    </dgm:pt>
    <dgm:pt modelId="{4428323F-91E2-413B-94F5-60F3CFB78E55}" type="parTrans" cxnId="{C042BAEC-6D2F-40CC-BE41-A2C7BE256EE6}">
      <dgm:prSet/>
      <dgm:spPr/>
      <dgm:t>
        <a:bodyPr/>
        <a:lstStyle/>
        <a:p>
          <a:endParaRPr lang="ru-RU"/>
        </a:p>
      </dgm:t>
    </dgm:pt>
    <dgm:pt modelId="{CB384A86-3DC7-4EC9-8260-A03D02ED47F9}" type="sibTrans" cxnId="{C042BAEC-6D2F-40CC-BE41-A2C7BE256EE6}">
      <dgm:prSet/>
      <dgm:spPr/>
      <dgm:t>
        <a:bodyPr/>
        <a:lstStyle/>
        <a:p>
          <a:endParaRPr lang="ru-RU"/>
        </a:p>
      </dgm:t>
    </dgm:pt>
    <dgm:pt modelId="{05261D3E-3CC7-4C85-9E09-D67FC777908C}" type="pres">
      <dgm:prSet presAssocID="{162F69A6-0780-49EA-A6A8-3965C12489B2}" presName="root" presStyleCnt="0">
        <dgm:presLayoutVars>
          <dgm:dir/>
          <dgm:resizeHandles val="exact"/>
        </dgm:presLayoutVars>
      </dgm:prSet>
      <dgm:spPr/>
    </dgm:pt>
    <dgm:pt modelId="{25C6FE9B-AED9-47D9-807F-76A517615FC1}" type="pres">
      <dgm:prSet presAssocID="{30269CC2-8DD6-4402-82F3-18F164A732FF}" presName="compNode" presStyleCnt="0"/>
      <dgm:spPr/>
    </dgm:pt>
    <dgm:pt modelId="{99698387-9DF3-4127-A7DE-FCE3F05A3470}" type="pres">
      <dgm:prSet presAssocID="{30269CC2-8DD6-4402-82F3-18F164A732FF}" presName="bgRect" presStyleLbl="bgShp" presStyleIdx="0" presStyleCnt="7"/>
      <dgm:spPr>
        <a:prstGeom prst="rect">
          <a:avLst/>
        </a:prstGeom>
        <a:gradFill rotWithShape="0">
          <a:gsLst>
            <a:gs pos="0">
              <a:schemeClr val="tx1">
                <a:lumMod val="75000"/>
                <a:lumOff val="25000"/>
              </a:schemeClr>
            </a:gs>
            <a:gs pos="15929">
              <a:schemeClr val="tx1">
                <a:lumMod val="85000"/>
                <a:lumOff val="15000"/>
              </a:schemeClr>
            </a:gs>
            <a:gs pos="97000">
              <a:schemeClr val="tx1">
                <a:lumMod val="85000"/>
                <a:lumOff val="15000"/>
              </a:schemeClr>
            </a:gs>
            <a:gs pos="100000">
              <a:schemeClr val="accent2">
                <a:lumMod val="75000"/>
              </a:schemeClr>
            </a:gs>
          </a:gsLst>
          <a:lin ang="10800000" scaled="0"/>
        </a:gradFill>
      </dgm:spPr>
    </dgm:pt>
    <dgm:pt modelId="{B52E1101-E263-4511-8D8F-5A215C912C41}" type="pres">
      <dgm:prSet presAssocID="{30269CC2-8DD6-4402-82F3-18F164A732FF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Школьный класс со сплошной заливкой"/>
        </a:ext>
      </dgm:extLst>
    </dgm:pt>
    <dgm:pt modelId="{18EFBBAF-BD9F-4030-B8A4-57CCEB350921}" type="pres">
      <dgm:prSet presAssocID="{30269CC2-8DD6-4402-82F3-18F164A732FF}" presName="spaceRect" presStyleCnt="0"/>
      <dgm:spPr/>
    </dgm:pt>
    <dgm:pt modelId="{F113ED77-1650-49A8-987A-A13C2A50CEA5}" type="pres">
      <dgm:prSet presAssocID="{30269CC2-8DD6-4402-82F3-18F164A732FF}" presName="parTx" presStyleLbl="revTx" presStyleIdx="0" presStyleCnt="7">
        <dgm:presLayoutVars>
          <dgm:chMax val="0"/>
          <dgm:chPref val="0"/>
        </dgm:presLayoutVars>
      </dgm:prSet>
      <dgm:spPr/>
    </dgm:pt>
    <dgm:pt modelId="{084D1940-F8FF-48AA-A0CA-908C7645C951}" type="pres">
      <dgm:prSet presAssocID="{2DAA2C1D-14F6-4BCA-B047-0B53ADD46F43}" presName="sibTrans" presStyleCnt="0"/>
      <dgm:spPr/>
    </dgm:pt>
    <dgm:pt modelId="{922A9066-91F0-4494-8CF8-01F8511B6028}" type="pres">
      <dgm:prSet presAssocID="{2B87ECDB-C552-42F6-9B52-6548A18B206B}" presName="compNode" presStyleCnt="0"/>
      <dgm:spPr/>
    </dgm:pt>
    <dgm:pt modelId="{FA3369E0-5B38-4FDD-A9F5-22B9810A03F7}" type="pres">
      <dgm:prSet presAssocID="{2B87ECDB-C552-42F6-9B52-6548A18B206B}" presName="bgRect" presStyleLbl="bgShp" presStyleIdx="1" presStyleCnt="7"/>
      <dgm:spPr>
        <a:xfrm>
          <a:off x="0" y="1249576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FADE9C4E-BFE3-4374-BE2C-676ED238ACF2}" type="pres">
      <dgm:prSet presAssocID="{2B87ECDB-C552-42F6-9B52-6548A18B206B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вадратная академическая шапочка со сплошной заливкой"/>
        </a:ext>
      </dgm:extLst>
    </dgm:pt>
    <dgm:pt modelId="{7000F0F2-143F-4CAE-BA6B-E9C401E5437A}" type="pres">
      <dgm:prSet presAssocID="{2B87ECDB-C552-42F6-9B52-6548A18B206B}" presName="spaceRect" presStyleCnt="0"/>
      <dgm:spPr/>
    </dgm:pt>
    <dgm:pt modelId="{AC018808-9CEA-4C61-8875-3E922AA167D7}" type="pres">
      <dgm:prSet presAssocID="{2B87ECDB-C552-42F6-9B52-6548A18B206B}" presName="parTx" presStyleLbl="revTx" presStyleIdx="1" presStyleCnt="7">
        <dgm:presLayoutVars>
          <dgm:chMax val="0"/>
          <dgm:chPref val="0"/>
        </dgm:presLayoutVars>
      </dgm:prSet>
      <dgm:spPr/>
    </dgm:pt>
    <dgm:pt modelId="{CE46B6BD-FA9F-4C65-8E75-D8C24C71657B}" type="pres">
      <dgm:prSet presAssocID="{80EFB54F-1AC8-40D9-981D-4C85160A5799}" presName="sibTrans" presStyleCnt="0"/>
      <dgm:spPr/>
    </dgm:pt>
    <dgm:pt modelId="{B12160B6-4EC8-4B4D-A1B2-F7F5F2795F75}" type="pres">
      <dgm:prSet presAssocID="{419DF63C-9792-4EF5-9125-1EEF4D07C33F}" presName="compNode" presStyleCnt="0"/>
      <dgm:spPr/>
    </dgm:pt>
    <dgm:pt modelId="{DB8ABDAA-976A-4A84-A3C3-277080E19DCA}" type="pres">
      <dgm:prSet presAssocID="{419DF63C-9792-4EF5-9125-1EEF4D07C33F}" presName="bgRect" presStyleLbl="bgShp" presStyleIdx="2" presStyleCnt="7"/>
      <dgm:spPr>
        <a:xfrm>
          <a:off x="0" y="24944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D335376E-740A-4A47-BC5B-3381DE731CE0}" type="pres">
      <dgm:prSet presAssocID="{419DF63C-9792-4EF5-9125-1EEF4D07C33F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Шестеренки со сплошной заливкой"/>
        </a:ext>
      </dgm:extLst>
    </dgm:pt>
    <dgm:pt modelId="{BCDE90E0-E45B-4C79-BE60-A53702208276}" type="pres">
      <dgm:prSet presAssocID="{419DF63C-9792-4EF5-9125-1EEF4D07C33F}" presName="spaceRect" presStyleCnt="0"/>
      <dgm:spPr/>
    </dgm:pt>
    <dgm:pt modelId="{8409F791-340A-4625-9294-3E680D66DB63}" type="pres">
      <dgm:prSet presAssocID="{419DF63C-9792-4EF5-9125-1EEF4D07C33F}" presName="parTx" presStyleLbl="revTx" presStyleIdx="2" presStyleCnt="7">
        <dgm:presLayoutVars>
          <dgm:chMax val="0"/>
          <dgm:chPref val="0"/>
        </dgm:presLayoutVars>
      </dgm:prSet>
      <dgm:spPr/>
    </dgm:pt>
    <dgm:pt modelId="{D4892BA4-47FA-499C-84FA-3A971E9AFE41}" type="pres">
      <dgm:prSet presAssocID="{EA8773AB-BB82-4BF6-944E-80CD2086CE93}" presName="sibTrans" presStyleCnt="0"/>
      <dgm:spPr/>
    </dgm:pt>
    <dgm:pt modelId="{390D1410-0CB7-44D5-903C-C35615DE86E1}" type="pres">
      <dgm:prSet presAssocID="{1B1E513F-BEB7-483A-8F12-A8210AEF19E9}" presName="compNode" presStyleCnt="0"/>
      <dgm:spPr/>
    </dgm:pt>
    <dgm:pt modelId="{C2FCE80A-DCA0-4D7F-8F72-19CB2337E588}" type="pres">
      <dgm:prSet presAssocID="{1B1E513F-BEB7-483A-8F12-A8210AEF19E9}" presName="bgRect" presStyleLbl="bgShp" presStyleIdx="3" presStyleCnt="7"/>
      <dgm:spPr>
        <a:xfrm>
          <a:off x="0" y="37393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1B0B9210-632F-4BB5-B140-1FA20D3CF123}" type="pres">
      <dgm:prSet presAssocID="{1B1E513F-BEB7-483A-8F12-A8210AEF19E9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арта с кнопкой со сплошной заливкой"/>
        </a:ext>
      </dgm:extLst>
    </dgm:pt>
    <dgm:pt modelId="{E9B85894-F3EF-4216-9DD4-962DCF409217}" type="pres">
      <dgm:prSet presAssocID="{1B1E513F-BEB7-483A-8F12-A8210AEF19E9}" presName="spaceRect" presStyleCnt="0"/>
      <dgm:spPr/>
    </dgm:pt>
    <dgm:pt modelId="{3CBA7321-E2AC-48FD-B351-CE3C9A4CE924}" type="pres">
      <dgm:prSet presAssocID="{1B1E513F-BEB7-483A-8F12-A8210AEF19E9}" presName="parTx" presStyleLbl="revTx" presStyleIdx="3" presStyleCnt="7">
        <dgm:presLayoutVars>
          <dgm:chMax val="0"/>
          <dgm:chPref val="0"/>
        </dgm:presLayoutVars>
      </dgm:prSet>
      <dgm:spPr/>
    </dgm:pt>
    <dgm:pt modelId="{5E25F319-BBA5-4820-B2FC-14F8D56BF078}" type="pres">
      <dgm:prSet presAssocID="{D99C9B80-BA48-46B7-8B67-372E2AFD9E86}" presName="sibTrans" presStyleCnt="0"/>
      <dgm:spPr/>
    </dgm:pt>
    <dgm:pt modelId="{A9DA4473-F7AD-4D05-A89E-4317469C9CAC}" type="pres">
      <dgm:prSet presAssocID="{F4A56385-3827-49D1-B533-953BA75136B7}" presName="compNode" presStyleCnt="0"/>
      <dgm:spPr/>
    </dgm:pt>
    <dgm:pt modelId="{343A76ED-9DD6-4B0A-830E-16ED952B3D06}" type="pres">
      <dgm:prSet presAssocID="{F4A56385-3827-49D1-B533-953BA75136B7}" presName="bgRect" presStyleLbl="bgShp" presStyleIdx="4" presStyleCnt="7"/>
      <dgm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C21BED67-1F13-4312-815B-B5C34DAA27F9}" type="pres">
      <dgm:prSet presAssocID="{F4A56385-3827-49D1-B533-953BA75136B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Вопросительный знак со сплошной заливкой"/>
        </a:ext>
      </dgm:extLst>
    </dgm:pt>
    <dgm:pt modelId="{8854FDB6-04FD-4DEB-9AB6-DDB7E532A353}" type="pres">
      <dgm:prSet presAssocID="{F4A56385-3827-49D1-B533-953BA75136B7}" presName="spaceRect" presStyleCnt="0"/>
      <dgm:spPr/>
    </dgm:pt>
    <dgm:pt modelId="{9260EF14-C09B-4543-88B7-7F45704CBA36}" type="pres">
      <dgm:prSet presAssocID="{F4A56385-3827-49D1-B533-953BA75136B7}" presName="parTx" presStyleLbl="revTx" presStyleIdx="4" presStyleCnt="7">
        <dgm:presLayoutVars>
          <dgm:chMax val="0"/>
          <dgm:chPref val="0"/>
        </dgm:presLayoutVars>
      </dgm:prSet>
      <dgm:spPr/>
    </dgm:pt>
    <dgm:pt modelId="{8FA4D1AC-248C-4AF9-8B3B-3C1BDA85343C}" type="pres">
      <dgm:prSet presAssocID="{E866DA3A-B427-429E-A892-4812B432ED79}" presName="sibTrans" presStyleCnt="0"/>
      <dgm:spPr/>
    </dgm:pt>
    <dgm:pt modelId="{7C96A3C4-BCA3-4477-9A6F-A1EECD732FC6}" type="pres">
      <dgm:prSet presAssocID="{C0C0FB16-B1C2-4A0D-8EB1-529217A1AD34}" presName="compNode" presStyleCnt="0"/>
      <dgm:spPr/>
    </dgm:pt>
    <dgm:pt modelId="{1F70B367-46B9-4888-B439-40E752B9952A}" type="pres">
      <dgm:prSet presAssocID="{C0C0FB16-B1C2-4A0D-8EB1-529217A1AD34}" presName="bgRect" presStyleLbl="bgShp" presStyleIdx="5" presStyleCnt="7"/>
      <dgm:spPr>
        <a:xfrm>
          <a:off x="0" y="5157973"/>
          <a:ext cx="6791323" cy="82496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E349F76C-7BAB-42EF-BF2E-45954FEA9786}" type="pres">
      <dgm:prSet presAssocID="{C0C0FB16-B1C2-4A0D-8EB1-529217A1AD34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Диаграмма с подъемом со сплошной заливкой"/>
        </a:ext>
      </dgm:extLst>
    </dgm:pt>
    <dgm:pt modelId="{DC0CFCE1-E727-4ECF-BD23-36BB262D62EC}" type="pres">
      <dgm:prSet presAssocID="{C0C0FB16-B1C2-4A0D-8EB1-529217A1AD34}" presName="spaceRect" presStyleCnt="0"/>
      <dgm:spPr/>
    </dgm:pt>
    <dgm:pt modelId="{64C72660-A448-463C-9E44-C6F6DE0C0089}" type="pres">
      <dgm:prSet presAssocID="{C0C0FB16-B1C2-4A0D-8EB1-529217A1AD34}" presName="parTx" presStyleLbl="revTx" presStyleIdx="5" presStyleCnt="7">
        <dgm:presLayoutVars>
          <dgm:chMax val="0"/>
          <dgm:chPref val="0"/>
        </dgm:presLayoutVars>
      </dgm:prSet>
      <dgm:spPr>
        <a:xfrm>
          <a:off x="813099" y="4400402"/>
          <a:ext cx="5978223" cy="703982"/>
        </a:xfrm>
        <a:prstGeom prst="rect">
          <a:avLst/>
        </a:prstGeom>
      </dgm:spPr>
    </dgm:pt>
    <dgm:pt modelId="{AB3C97AA-6D60-4530-BE8D-15B7984EA632}" type="pres">
      <dgm:prSet presAssocID="{1381B6D4-BE53-4961-BF03-3F01ED60D494}" presName="sibTrans" presStyleCnt="0"/>
      <dgm:spPr/>
    </dgm:pt>
    <dgm:pt modelId="{8D82DA36-C5C8-4814-95C1-C94CB1103A5A}" type="pres">
      <dgm:prSet presAssocID="{23769693-F675-4876-BB35-845880B8BDA7}" presName="compNode" presStyleCnt="0"/>
      <dgm:spPr/>
    </dgm:pt>
    <dgm:pt modelId="{45EA4074-64CC-4D48-ACD4-AEE59E3AD742}" type="pres">
      <dgm:prSet presAssocID="{23769693-F675-4876-BB35-845880B8BDA7}" presName="bgRect" presStyleLbl="bgShp" presStyleIdx="6" presStyleCnt="7"/>
      <dgm:spPr>
        <a:xfrm>
          <a:off x="0" y="5280380"/>
          <a:ext cx="6791323" cy="70398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94457AE6-B1C9-4F0B-8FA9-F8F50A113EC5}" type="pres">
      <dgm:prSet presAssocID="{23769693-F675-4876-BB35-845880B8BDA7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Диплом со сплошной заливкой"/>
        </a:ext>
      </dgm:extLst>
    </dgm:pt>
    <dgm:pt modelId="{99419611-B319-46F8-A3AD-F2CC8AD117E2}" type="pres">
      <dgm:prSet presAssocID="{23769693-F675-4876-BB35-845880B8BDA7}" presName="spaceRect" presStyleCnt="0"/>
      <dgm:spPr/>
    </dgm:pt>
    <dgm:pt modelId="{72DBC958-A3FB-4662-A759-4589EC5C453F}" type="pres">
      <dgm:prSet presAssocID="{23769693-F675-4876-BB35-845880B8BDA7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024B121E-3EE5-42C9-97D1-5E0D27C29DC3}" srcId="{162F69A6-0780-49EA-A6A8-3965C12489B2}" destId="{419DF63C-9792-4EF5-9125-1EEF4D07C33F}" srcOrd="2" destOrd="0" parTransId="{2B95E8EF-82FE-4F54-970D-D55C9AD8EC00}" sibTransId="{EA8773AB-BB82-4BF6-944E-80CD2086CE93}"/>
    <dgm:cxn modelId="{D7E7903A-483E-4876-8C77-EEB10661B95B}" type="presOf" srcId="{1B1E513F-BEB7-483A-8F12-A8210AEF19E9}" destId="{3CBA7321-E2AC-48FD-B351-CE3C9A4CE924}" srcOrd="0" destOrd="0" presId="urn:microsoft.com/office/officeart/2018/2/layout/IconVerticalSolidList"/>
    <dgm:cxn modelId="{C9B7BD43-67DC-4CD4-86B0-92B8BFA59068}" type="presOf" srcId="{2B87ECDB-C552-42F6-9B52-6548A18B206B}" destId="{AC018808-9CEA-4C61-8875-3E922AA167D7}" srcOrd="0" destOrd="0" presId="urn:microsoft.com/office/officeart/2018/2/layout/IconVerticalSolidList"/>
    <dgm:cxn modelId="{92648A4D-7D0D-48F5-96E4-BF8EC541B3A9}" type="presOf" srcId="{419DF63C-9792-4EF5-9125-1EEF4D07C33F}" destId="{8409F791-340A-4625-9294-3E680D66DB63}" srcOrd="0" destOrd="0" presId="urn:microsoft.com/office/officeart/2018/2/layout/IconVerticalSolidList"/>
    <dgm:cxn modelId="{DF18896F-7F42-4500-8AD0-6181E8694E28}" type="presOf" srcId="{F4A56385-3827-49D1-B533-953BA75136B7}" destId="{9260EF14-C09B-4543-88B7-7F45704CBA36}" srcOrd="0" destOrd="0" presId="urn:microsoft.com/office/officeart/2018/2/layout/IconVerticalSolidList"/>
    <dgm:cxn modelId="{91AFA996-5E3B-401C-B400-E70DBD4A4AB6}" srcId="{162F69A6-0780-49EA-A6A8-3965C12489B2}" destId="{2B87ECDB-C552-42F6-9B52-6548A18B206B}" srcOrd="1" destOrd="0" parTransId="{0DC560D9-C62C-41BA-8D68-CB78933BFF0C}" sibTransId="{80EFB54F-1AC8-40D9-981D-4C85160A5799}"/>
    <dgm:cxn modelId="{D572C096-14C8-487B-ABCD-6354192B80BA}" srcId="{162F69A6-0780-49EA-A6A8-3965C12489B2}" destId="{F4A56385-3827-49D1-B533-953BA75136B7}" srcOrd="4" destOrd="0" parTransId="{5C6E35C5-B6D6-42D4-9FF2-63E3FEC1E45F}" sibTransId="{E866DA3A-B427-429E-A892-4812B432ED79}"/>
    <dgm:cxn modelId="{A4E35B98-2DAA-4BF7-9DF0-F4AE21205C09}" type="presOf" srcId="{C0C0FB16-B1C2-4A0D-8EB1-529217A1AD34}" destId="{64C72660-A448-463C-9E44-C6F6DE0C0089}" srcOrd="0" destOrd="0" presId="urn:microsoft.com/office/officeart/2018/2/layout/IconVerticalSolidList"/>
    <dgm:cxn modelId="{2E556AB3-8451-43B5-BEF3-63F17B2D324D}" type="presOf" srcId="{23769693-F675-4876-BB35-845880B8BDA7}" destId="{72DBC958-A3FB-4662-A759-4589EC5C453F}" srcOrd="0" destOrd="0" presId="urn:microsoft.com/office/officeart/2018/2/layout/IconVerticalSolidList"/>
    <dgm:cxn modelId="{813C1BD6-5A4A-43F4-8BF7-0645F72381AA}" srcId="{162F69A6-0780-49EA-A6A8-3965C12489B2}" destId="{30269CC2-8DD6-4402-82F3-18F164A732FF}" srcOrd="0" destOrd="0" parTransId="{4A8A3B18-A3DE-475C-8BF1-FB4B84DDA43B}" sibTransId="{2DAA2C1D-14F6-4BCA-B047-0B53ADD46F43}"/>
    <dgm:cxn modelId="{1AFCF9E3-9FBC-462E-BBD7-FE70B3EA6CED}" srcId="{162F69A6-0780-49EA-A6A8-3965C12489B2}" destId="{C0C0FB16-B1C2-4A0D-8EB1-529217A1AD34}" srcOrd="5" destOrd="0" parTransId="{C1C57D76-DCE9-4706-93B1-F9B3B99CD4C9}" sibTransId="{1381B6D4-BE53-4961-BF03-3F01ED60D494}"/>
    <dgm:cxn modelId="{C042BAEC-6D2F-40CC-BE41-A2C7BE256EE6}" srcId="{162F69A6-0780-49EA-A6A8-3965C12489B2}" destId="{23769693-F675-4876-BB35-845880B8BDA7}" srcOrd="6" destOrd="0" parTransId="{4428323F-91E2-413B-94F5-60F3CFB78E55}" sibTransId="{CB384A86-3DC7-4EC9-8260-A03D02ED47F9}"/>
    <dgm:cxn modelId="{7F77D1ED-2343-4635-9FDF-CF5C9D2B3315}" type="presOf" srcId="{162F69A6-0780-49EA-A6A8-3965C12489B2}" destId="{05261D3E-3CC7-4C85-9E09-D67FC777908C}" srcOrd="0" destOrd="0" presId="urn:microsoft.com/office/officeart/2018/2/layout/IconVerticalSolidList"/>
    <dgm:cxn modelId="{9CD469EF-CF99-411A-B4B3-5B2C59AF684C}" srcId="{162F69A6-0780-49EA-A6A8-3965C12489B2}" destId="{1B1E513F-BEB7-483A-8F12-A8210AEF19E9}" srcOrd="3" destOrd="0" parTransId="{DB284026-3063-4705-B72C-ADE04469BE6D}" sibTransId="{D99C9B80-BA48-46B7-8B67-372E2AFD9E86}"/>
    <dgm:cxn modelId="{175EB5FF-CD0E-4495-8FA8-F19D1233730A}" type="presOf" srcId="{30269CC2-8DD6-4402-82F3-18F164A732FF}" destId="{F113ED77-1650-49A8-987A-A13C2A50CEA5}" srcOrd="0" destOrd="0" presId="urn:microsoft.com/office/officeart/2018/2/layout/IconVerticalSolidList"/>
    <dgm:cxn modelId="{B6784D09-C55E-4568-A257-9A4C076E72A2}" type="presParOf" srcId="{05261D3E-3CC7-4C85-9E09-D67FC777908C}" destId="{25C6FE9B-AED9-47D9-807F-76A517615FC1}" srcOrd="0" destOrd="0" presId="urn:microsoft.com/office/officeart/2018/2/layout/IconVerticalSolidList"/>
    <dgm:cxn modelId="{918FF3CA-876D-40FA-841A-AB5A28A77ED2}" type="presParOf" srcId="{25C6FE9B-AED9-47D9-807F-76A517615FC1}" destId="{99698387-9DF3-4127-A7DE-FCE3F05A3470}" srcOrd="0" destOrd="0" presId="urn:microsoft.com/office/officeart/2018/2/layout/IconVerticalSolidList"/>
    <dgm:cxn modelId="{9E8C0B32-A7B3-460A-83CF-493652F6403A}" type="presParOf" srcId="{25C6FE9B-AED9-47D9-807F-76A517615FC1}" destId="{B52E1101-E263-4511-8D8F-5A215C912C41}" srcOrd="1" destOrd="0" presId="urn:microsoft.com/office/officeart/2018/2/layout/IconVerticalSolidList"/>
    <dgm:cxn modelId="{BF3562AE-51B6-4827-AC2A-02A6C7EE6F5E}" type="presParOf" srcId="{25C6FE9B-AED9-47D9-807F-76A517615FC1}" destId="{18EFBBAF-BD9F-4030-B8A4-57CCEB350921}" srcOrd="2" destOrd="0" presId="urn:microsoft.com/office/officeart/2018/2/layout/IconVerticalSolidList"/>
    <dgm:cxn modelId="{04E3ADEA-CCED-42DB-834F-C02041D4F81B}" type="presParOf" srcId="{25C6FE9B-AED9-47D9-807F-76A517615FC1}" destId="{F113ED77-1650-49A8-987A-A13C2A50CEA5}" srcOrd="3" destOrd="0" presId="urn:microsoft.com/office/officeart/2018/2/layout/IconVerticalSolidList"/>
    <dgm:cxn modelId="{F6438E6C-D016-4A64-9005-13CAA2685ADD}" type="presParOf" srcId="{05261D3E-3CC7-4C85-9E09-D67FC777908C}" destId="{084D1940-F8FF-48AA-A0CA-908C7645C951}" srcOrd="1" destOrd="0" presId="urn:microsoft.com/office/officeart/2018/2/layout/IconVerticalSolidList"/>
    <dgm:cxn modelId="{CEB88A46-381C-4FB3-B5C2-36F0205865FC}" type="presParOf" srcId="{05261D3E-3CC7-4C85-9E09-D67FC777908C}" destId="{922A9066-91F0-4494-8CF8-01F8511B6028}" srcOrd="2" destOrd="0" presId="urn:microsoft.com/office/officeart/2018/2/layout/IconVerticalSolidList"/>
    <dgm:cxn modelId="{D1B45BFC-BE7D-41A5-ACF1-DDC855C4E453}" type="presParOf" srcId="{922A9066-91F0-4494-8CF8-01F8511B6028}" destId="{FA3369E0-5B38-4FDD-A9F5-22B9810A03F7}" srcOrd="0" destOrd="0" presId="urn:microsoft.com/office/officeart/2018/2/layout/IconVerticalSolidList"/>
    <dgm:cxn modelId="{4643A976-3E27-4CAA-B7FC-B0B83CAF8B1F}" type="presParOf" srcId="{922A9066-91F0-4494-8CF8-01F8511B6028}" destId="{FADE9C4E-BFE3-4374-BE2C-676ED238ACF2}" srcOrd="1" destOrd="0" presId="urn:microsoft.com/office/officeart/2018/2/layout/IconVerticalSolidList"/>
    <dgm:cxn modelId="{D766C06F-7B8D-459C-9FB9-C58229C29760}" type="presParOf" srcId="{922A9066-91F0-4494-8CF8-01F8511B6028}" destId="{7000F0F2-143F-4CAE-BA6B-E9C401E5437A}" srcOrd="2" destOrd="0" presId="urn:microsoft.com/office/officeart/2018/2/layout/IconVerticalSolidList"/>
    <dgm:cxn modelId="{150742EF-413B-4B94-8C6E-7E0DC782FB81}" type="presParOf" srcId="{922A9066-91F0-4494-8CF8-01F8511B6028}" destId="{AC018808-9CEA-4C61-8875-3E922AA167D7}" srcOrd="3" destOrd="0" presId="urn:microsoft.com/office/officeart/2018/2/layout/IconVerticalSolidList"/>
    <dgm:cxn modelId="{8C73B2A2-55AA-4BE8-A101-760B33AD8140}" type="presParOf" srcId="{05261D3E-3CC7-4C85-9E09-D67FC777908C}" destId="{CE46B6BD-FA9F-4C65-8E75-D8C24C71657B}" srcOrd="3" destOrd="0" presId="urn:microsoft.com/office/officeart/2018/2/layout/IconVerticalSolidList"/>
    <dgm:cxn modelId="{18BE3019-0E90-4C32-A988-157009864AD2}" type="presParOf" srcId="{05261D3E-3CC7-4C85-9E09-D67FC777908C}" destId="{B12160B6-4EC8-4B4D-A1B2-F7F5F2795F75}" srcOrd="4" destOrd="0" presId="urn:microsoft.com/office/officeart/2018/2/layout/IconVerticalSolidList"/>
    <dgm:cxn modelId="{2EEC68C7-29BF-4C02-91C1-17C5C78737B5}" type="presParOf" srcId="{B12160B6-4EC8-4B4D-A1B2-F7F5F2795F75}" destId="{DB8ABDAA-976A-4A84-A3C3-277080E19DCA}" srcOrd="0" destOrd="0" presId="urn:microsoft.com/office/officeart/2018/2/layout/IconVerticalSolidList"/>
    <dgm:cxn modelId="{F1D89C2A-76D1-4569-963D-1C92D0A16E1C}" type="presParOf" srcId="{B12160B6-4EC8-4B4D-A1B2-F7F5F2795F75}" destId="{D335376E-740A-4A47-BC5B-3381DE731CE0}" srcOrd="1" destOrd="0" presId="urn:microsoft.com/office/officeart/2018/2/layout/IconVerticalSolidList"/>
    <dgm:cxn modelId="{4E76AE4D-E418-463B-994D-6DDD4BE738C0}" type="presParOf" srcId="{B12160B6-4EC8-4B4D-A1B2-F7F5F2795F75}" destId="{BCDE90E0-E45B-4C79-BE60-A53702208276}" srcOrd="2" destOrd="0" presId="urn:microsoft.com/office/officeart/2018/2/layout/IconVerticalSolidList"/>
    <dgm:cxn modelId="{A3104C94-C425-4DC0-8A01-7FDFF0F35AAA}" type="presParOf" srcId="{B12160B6-4EC8-4B4D-A1B2-F7F5F2795F75}" destId="{8409F791-340A-4625-9294-3E680D66DB63}" srcOrd="3" destOrd="0" presId="urn:microsoft.com/office/officeart/2018/2/layout/IconVerticalSolidList"/>
    <dgm:cxn modelId="{605473B3-8AA5-4EE0-BFBA-3AB749038A35}" type="presParOf" srcId="{05261D3E-3CC7-4C85-9E09-D67FC777908C}" destId="{D4892BA4-47FA-499C-84FA-3A971E9AFE41}" srcOrd="5" destOrd="0" presId="urn:microsoft.com/office/officeart/2018/2/layout/IconVerticalSolidList"/>
    <dgm:cxn modelId="{CC9F31C5-774B-4FC3-9646-7E0EFDB54727}" type="presParOf" srcId="{05261D3E-3CC7-4C85-9E09-D67FC777908C}" destId="{390D1410-0CB7-44D5-903C-C35615DE86E1}" srcOrd="6" destOrd="0" presId="urn:microsoft.com/office/officeart/2018/2/layout/IconVerticalSolidList"/>
    <dgm:cxn modelId="{34A9E1BF-6D83-4701-9E7B-CBCD8074AEAA}" type="presParOf" srcId="{390D1410-0CB7-44D5-903C-C35615DE86E1}" destId="{C2FCE80A-DCA0-4D7F-8F72-19CB2337E588}" srcOrd="0" destOrd="0" presId="urn:microsoft.com/office/officeart/2018/2/layout/IconVerticalSolidList"/>
    <dgm:cxn modelId="{2682A58B-536A-49D1-A507-E48E245F1609}" type="presParOf" srcId="{390D1410-0CB7-44D5-903C-C35615DE86E1}" destId="{1B0B9210-632F-4BB5-B140-1FA20D3CF123}" srcOrd="1" destOrd="0" presId="urn:microsoft.com/office/officeart/2018/2/layout/IconVerticalSolidList"/>
    <dgm:cxn modelId="{59D669F7-8B16-4888-95F6-5986C0AFE631}" type="presParOf" srcId="{390D1410-0CB7-44D5-903C-C35615DE86E1}" destId="{E9B85894-F3EF-4216-9DD4-962DCF409217}" srcOrd="2" destOrd="0" presId="urn:microsoft.com/office/officeart/2018/2/layout/IconVerticalSolidList"/>
    <dgm:cxn modelId="{BD8D7B70-D5A5-475A-9EAE-2DF74A65E7A7}" type="presParOf" srcId="{390D1410-0CB7-44D5-903C-C35615DE86E1}" destId="{3CBA7321-E2AC-48FD-B351-CE3C9A4CE924}" srcOrd="3" destOrd="0" presId="urn:microsoft.com/office/officeart/2018/2/layout/IconVerticalSolidList"/>
    <dgm:cxn modelId="{A54D5403-F787-4964-8489-63C75BE2EFB6}" type="presParOf" srcId="{05261D3E-3CC7-4C85-9E09-D67FC777908C}" destId="{5E25F319-BBA5-4820-B2FC-14F8D56BF078}" srcOrd="7" destOrd="0" presId="urn:microsoft.com/office/officeart/2018/2/layout/IconVerticalSolidList"/>
    <dgm:cxn modelId="{B5AAF852-AE2E-40BE-BC22-1382A2AD5A44}" type="presParOf" srcId="{05261D3E-3CC7-4C85-9E09-D67FC777908C}" destId="{A9DA4473-F7AD-4D05-A89E-4317469C9CAC}" srcOrd="8" destOrd="0" presId="urn:microsoft.com/office/officeart/2018/2/layout/IconVerticalSolidList"/>
    <dgm:cxn modelId="{80161854-1670-4BD7-9912-A0DFE5201001}" type="presParOf" srcId="{A9DA4473-F7AD-4D05-A89E-4317469C9CAC}" destId="{343A76ED-9DD6-4B0A-830E-16ED952B3D06}" srcOrd="0" destOrd="0" presId="urn:microsoft.com/office/officeart/2018/2/layout/IconVerticalSolidList"/>
    <dgm:cxn modelId="{17AEC66B-BBFF-4EF5-B894-6B5A992F362F}" type="presParOf" srcId="{A9DA4473-F7AD-4D05-A89E-4317469C9CAC}" destId="{C21BED67-1F13-4312-815B-B5C34DAA27F9}" srcOrd="1" destOrd="0" presId="urn:microsoft.com/office/officeart/2018/2/layout/IconVerticalSolidList"/>
    <dgm:cxn modelId="{D35FF1B4-6B78-4ECE-976F-17DFD749DB9F}" type="presParOf" srcId="{A9DA4473-F7AD-4D05-A89E-4317469C9CAC}" destId="{8854FDB6-04FD-4DEB-9AB6-DDB7E532A353}" srcOrd="2" destOrd="0" presId="urn:microsoft.com/office/officeart/2018/2/layout/IconVerticalSolidList"/>
    <dgm:cxn modelId="{00C148E5-B634-4CBF-973D-0F5A3C5E09C8}" type="presParOf" srcId="{A9DA4473-F7AD-4D05-A89E-4317469C9CAC}" destId="{9260EF14-C09B-4543-88B7-7F45704CBA36}" srcOrd="3" destOrd="0" presId="urn:microsoft.com/office/officeart/2018/2/layout/IconVerticalSolidList"/>
    <dgm:cxn modelId="{9D8D326B-3BED-4CB9-835D-145967B50BDF}" type="presParOf" srcId="{05261D3E-3CC7-4C85-9E09-D67FC777908C}" destId="{8FA4D1AC-248C-4AF9-8B3B-3C1BDA85343C}" srcOrd="9" destOrd="0" presId="urn:microsoft.com/office/officeart/2018/2/layout/IconVerticalSolidList"/>
    <dgm:cxn modelId="{0D855558-FF25-439C-AC64-16A063508154}" type="presParOf" srcId="{05261D3E-3CC7-4C85-9E09-D67FC777908C}" destId="{7C96A3C4-BCA3-4477-9A6F-A1EECD732FC6}" srcOrd="10" destOrd="0" presId="urn:microsoft.com/office/officeart/2018/2/layout/IconVerticalSolidList"/>
    <dgm:cxn modelId="{44E3B822-4043-4855-AFEC-D11C5665AD9D}" type="presParOf" srcId="{7C96A3C4-BCA3-4477-9A6F-A1EECD732FC6}" destId="{1F70B367-46B9-4888-B439-40E752B9952A}" srcOrd="0" destOrd="0" presId="urn:microsoft.com/office/officeart/2018/2/layout/IconVerticalSolidList"/>
    <dgm:cxn modelId="{F0A61B77-9418-4ED5-8B96-4C92DE7F4689}" type="presParOf" srcId="{7C96A3C4-BCA3-4477-9A6F-A1EECD732FC6}" destId="{E349F76C-7BAB-42EF-BF2E-45954FEA9786}" srcOrd="1" destOrd="0" presId="urn:microsoft.com/office/officeart/2018/2/layout/IconVerticalSolidList"/>
    <dgm:cxn modelId="{93832291-7B89-4B8F-BAC8-C073731099B8}" type="presParOf" srcId="{7C96A3C4-BCA3-4477-9A6F-A1EECD732FC6}" destId="{DC0CFCE1-E727-4ECF-BD23-36BB262D62EC}" srcOrd="2" destOrd="0" presId="urn:microsoft.com/office/officeart/2018/2/layout/IconVerticalSolidList"/>
    <dgm:cxn modelId="{3FD413F3-DCFB-4007-8714-270FB51737FF}" type="presParOf" srcId="{7C96A3C4-BCA3-4477-9A6F-A1EECD732FC6}" destId="{64C72660-A448-463C-9E44-C6F6DE0C0089}" srcOrd="3" destOrd="0" presId="urn:microsoft.com/office/officeart/2018/2/layout/IconVerticalSolidList"/>
    <dgm:cxn modelId="{49489BC9-BB66-43D9-BB41-2B863C9F6050}" type="presParOf" srcId="{05261D3E-3CC7-4C85-9E09-D67FC777908C}" destId="{AB3C97AA-6D60-4530-BE8D-15B7984EA632}" srcOrd="11" destOrd="0" presId="urn:microsoft.com/office/officeart/2018/2/layout/IconVerticalSolidList"/>
    <dgm:cxn modelId="{112C6969-35CA-43EE-BE4B-C3C629C56F8C}" type="presParOf" srcId="{05261D3E-3CC7-4C85-9E09-D67FC777908C}" destId="{8D82DA36-C5C8-4814-95C1-C94CB1103A5A}" srcOrd="12" destOrd="0" presId="urn:microsoft.com/office/officeart/2018/2/layout/IconVerticalSolidList"/>
    <dgm:cxn modelId="{2106153E-E74C-4C9E-A5E1-A2F05BABCA69}" type="presParOf" srcId="{8D82DA36-C5C8-4814-95C1-C94CB1103A5A}" destId="{45EA4074-64CC-4D48-ACD4-AEE59E3AD742}" srcOrd="0" destOrd="0" presId="urn:microsoft.com/office/officeart/2018/2/layout/IconVerticalSolidList"/>
    <dgm:cxn modelId="{FE07DACC-9A68-4706-A6F3-73B4155BDC59}" type="presParOf" srcId="{8D82DA36-C5C8-4814-95C1-C94CB1103A5A}" destId="{94457AE6-B1C9-4F0B-8FA9-F8F50A113EC5}" srcOrd="1" destOrd="0" presId="urn:microsoft.com/office/officeart/2018/2/layout/IconVerticalSolidList"/>
    <dgm:cxn modelId="{3F29B3A5-80E0-41ED-9AFB-3D2EB015F7B2}" type="presParOf" srcId="{8D82DA36-C5C8-4814-95C1-C94CB1103A5A}" destId="{99419611-B319-46F8-A3AD-F2CC8AD117E2}" srcOrd="2" destOrd="0" presId="urn:microsoft.com/office/officeart/2018/2/layout/IconVerticalSolidList"/>
    <dgm:cxn modelId="{D8FEF2B0-DED3-4762-8DB5-E2A3DB120A44}" type="presParOf" srcId="{8D82DA36-C5C8-4814-95C1-C94CB1103A5A}" destId="{72DBC958-A3FB-4662-A759-4589EC5C453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0ECF89-2783-4E78-A209-A16EF114A1AA}" type="doc">
      <dgm:prSet loTypeId="urn:microsoft.com/office/officeart/2016/7/layout/LinProcess3" loCatId="list" qsTypeId="urn:microsoft.com/office/officeart/2005/8/quickstyle/simple1" qsCatId="simple" csTypeId="urn:microsoft.com/office/officeart/2018/5/colors/Iconchunking_neutralicontext_colorful1" csCatId="colorful" phldr="1"/>
      <dgm:spPr/>
      <dgm:t>
        <a:bodyPr rtlCol="0"/>
        <a:lstStyle/>
        <a:p>
          <a:pPr rtl="0"/>
          <a:endParaRPr lang="en-US"/>
        </a:p>
      </dgm:t>
    </dgm:pt>
    <dgm:pt modelId="{FFB58190-E438-47AF-86F3-FAEC2813ACF1}">
      <dgm:prSet custT="1"/>
      <dgm:spPr>
        <a:gradFill rotWithShape="0">
          <a:gsLst>
            <a:gs pos="1000">
              <a:schemeClr val="tx1">
                <a:lumMod val="85000"/>
                <a:lumOff val="15000"/>
              </a:schemeClr>
            </a:gs>
            <a:gs pos="100000">
              <a:schemeClr val="accent2">
                <a:lumMod val="50000"/>
              </a:schemeClr>
            </a:gs>
          </a:gsLst>
          <a:lin ang="12600000" scaled="0"/>
        </a:gradFill>
        <a:ln>
          <a:noFill/>
        </a:ln>
      </dgm:spPr>
      <dgm:t>
        <a:bodyPr rtlCol="0"/>
        <a:lstStyle/>
        <a:p>
          <a:pPr rtl="0"/>
          <a:r>
            <a:rPr lang="ru-RU" sz="2000" dirty="0">
              <a:solidFill>
                <a:schemeClr val="bg1"/>
              </a:solidFill>
            </a:rPr>
            <a:t>Технологические </a:t>
          </a:r>
          <a:br>
            <a:rPr lang="ru-RU" sz="1600" dirty="0">
              <a:solidFill>
                <a:schemeClr val="bg1"/>
              </a:solidFill>
            </a:rPr>
          </a:br>
          <a:r>
            <a:rPr lang="ru-RU" sz="1600" dirty="0">
              <a:solidFill>
                <a:schemeClr val="bg1"/>
              </a:solidFill>
            </a:rPr>
            <a:t>Создание или существенное улучшение:</a:t>
          </a:r>
        </a:p>
        <a:p>
          <a:pPr rtl="0"/>
          <a:r>
            <a:rPr lang="ru-RU" sz="1600" noProof="1">
              <a:solidFill>
                <a:schemeClr val="bg1"/>
              </a:solidFill>
            </a:rPr>
            <a:t>► Продуктов и изделий;</a:t>
          </a:r>
        </a:p>
        <a:p>
          <a:pPr rtl="0"/>
          <a:r>
            <a:rPr lang="ru-RU" sz="1600" noProof="1">
              <a:solidFill>
                <a:schemeClr val="bg1"/>
              </a:solidFill>
            </a:rPr>
            <a:t>► Технологических процессов;</a:t>
          </a:r>
        </a:p>
        <a:p>
          <a:pPr rtl="0"/>
          <a:r>
            <a:rPr lang="ru-RU" sz="1600" noProof="1">
              <a:solidFill>
                <a:schemeClr val="bg1"/>
              </a:solidFill>
            </a:rPr>
            <a:t>► Методов производства</a:t>
          </a:r>
        </a:p>
        <a:p>
          <a:pPr rtl="0"/>
          <a:r>
            <a:rPr lang="ru-RU" sz="1600" i="1" noProof="1">
              <a:solidFill>
                <a:schemeClr val="bg1"/>
              </a:solidFill>
            </a:rPr>
            <a:t>Пример: внедрение роботизированных линий</a:t>
          </a:r>
        </a:p>
      </dgm:t>
    </dgm:pt>
    <dgm:pt modelId="{A40BCF22-228C-4E6F-A028-7BBDE5C12E5A}" type="parTrans" cxnId="{8FB3CA80-DD34-4F68-B118-EAE12645570F}">
      <dgm:prSet/>
      <dgm:spPr/>
      <dgm:t>
        <a:bodyPr rtlCol="0"/>
        <a:lstStyle/>
        <a:p>
          <a:pPr rtl="0"/>
          <a:endParaRPr lang="ru-RU" dirty="0"/>
        </a:p>
      </dgm:t>
    </dgm:pt>
    <dgm:pt modelId="{547F8894-C324-4B84-95BE-A51E4FE0FA16}" type="sibTrans" cxnId="{8FB3CA80-DD34-4F68-B118-EAE12645570F}">
      <dgm:prSet/>
      <dgm:spPr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  <dgm:t>
        <a:bodyPr rtlCol="0"/>
        <a:lstStyle/>
        <a:p>
          <a:pPr rtl="0"/>
          <a:endParaRPr lang="ru-RU" dirty="0"/>
        </a:p>
      </dgm:t>
    </dgm:pt>
    <dgm:pt modelId="{CE11A269-561D-4BA1-BC45-87F6759FD368}">
      <dgm:prSet custT="1"/>
      <dgm:spPr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256199" tIns="330200" rIns="256199" bIns="330200" numCol="1" spcCol="1270" rtlCol="0" anchor="t" anchorCtr="0"/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Продуктовые</a:t>
          </a:r>
          <a:b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Выпуск товаров/услуг с принципиально новыми или значительно улучшенными свойствами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noProof="1">
              <a:solidFill>
                <a:srgbClr val="FFFFFF"/>
              </a:solidFill>
              <a:latin typeface="Calibri"/>
              <a:ea typeface="+mn-ea"/>
              <a:cs typeface="+mn-cs"/>
            </a:rPr>
            <a:t>Пример: электроавтомобили, биоразлагаемая упаковка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4A66CBC3-2E89-46E5-B2EA-1705F05E6FDD}" type="parTrans" cxnId="{2E9E5A02-0CE8-4569-9B67-05EE24CE2438}">
      <dgm:prSet/>
      <dgm:spPr/>
      <dgm:t>
        <a:bodyPr rtlCol="0"/>
        <a:lstStyle/>
        <a:p>
          <a:pPr rtl="0"/>
          <a:endParaRPr lang="ru-RU" dirty="0"/>
        </a:p>
      </dgm:t>
    </dgm:pt>
    <dgm:pt modelId="{C9DED455-19B5-45BA-AEF1-572CA46E947B}" type="sibTrans" cxnId="{2E9E5A02-0CE8-4569-9B67-05EE24CE2438}">
      <dgm:prSet/>
      <dgm:spPr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  <dgm:t>
        <a:bodyPr rtlCol="0"/>
        <a:lstStyle/>
        <a:p>
          <a:pPr rtl="0"/>
          <a:endParaRPr lang="ru-RU" dirty="0"/>
        </a:p>
      </dgm:t>
    </dgm:pt>
    <dgm:pt modelId="{C2A3EC29-44BC-4E51-92DE-E27BF9CD4489}">
      <dgm:prSet custT="1"/>
      <dgm:spPr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256199" tIns="330200" rIns="256199" bIns="330200" numCol="1" spcCol="1270" rtlCol="0" anchor="t" anchorCtr="0"/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Процессные </a:t>
          </a:r>
          <a:b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Оптимизация внутренних процессов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solidFill>
                <a:schemeClr val="bg1"/>
              </a:solidFill>
            </a:rPr>
            <a:t>Пример: переход на </a:t>
          </a:r>
          <a:r>
            <a:rPr lang="ru-RU" sz="1600" b="0" i="0" kern="1200" dirty="0" err="1">
              <a:solidFill>
                <a:schemeClr val="bg1"/>
              </a:solidFill>
            </a:rPr>
            <a:t>Agile</a:t>
          </a:r>
          <a:r>
            <a:rPr lang="ru-RU" sz="1600" b="0" i="0" kern="1200" dirty="0">
              <a:solidFill>
                <a:schemeClr val="bg1"/>
              </a:solidFill>
            </a:rPr>
            <a:t>, внедрение ERP‑систем</a:t>
          </a:r>
          <a:r>
            <a:rPr lang="ru-RU" sz="1600" i="0" kern="1200" noProof="1">
              <a:solidFill>
                <a:schemeClr val="bg1"/>
              </a:solidFill>
              <a:latin typeface="Calibri"/>
              <a:ea typeface="+mn-ea"/>
              <a:cs typeface="+mn-cs"/>
            </a:rPr>
            <a:t> 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CE6B5045-A42D-4562-9588-2342D0E47934}" type="parTrans" cxnId="{B49FD08F-C9D7-4FC0-B446-ED9717719A00}">
      <dgm:prSet/>
      <dgm:spPr/>
      <dgm:t>
        <a:bodyPr rtlCol="0"/>
        <a:lstStyle/>
        <a:p>
          <a:pPr rtl="0"/>
          <a:endParaRPr lang="ru-RU" dirty="0"/>
        </a:p>
      </dgm:t>
    </dgm:pt>
    <dgm:pt modelId="{10254594-A53F-49FE-B0F2-BC233EE7109F}" type="sibTrans" cxnId="{B49FD08F-C9D7-4FC0-B446-ED9717719A00}">
      <dgm:prSet/>
      <dgm:spPr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  <dgm:t>
        <a:bodyPr rtlCol="0"/>
        <a:lstStyle/>
        <a:p>
          <a:pPr rtl="0"/>
          <a:endParaRPr lang="ru-RU" dirty="0"/>
        </a:p>
      </dgm:t>
    </dgm:pt>
    <dgm:pt modelId="{ACE795D8-4182-4DF1-B098-DD0AD48044C8}" type="pres">
      <dgm:prSet presAssocID="{BB0ECF89-2783-4E78-A209-A16EF114A1AA}" presName="Name0" presStyleCnt="0">
        <dgm:presLayoutVars>
          <dgm:animLvl val="lvl"/>
          <dgm:resizeHandles val="exact"/>
        </dgm:presLayoutVars>
      </dgm:prSet>
      <dgm:spPr/>
    </dgm:pt>
    <dgm:pt modelId="{01457034-7B47-4E8B-B040-E0565D08290C}" type="pres">
      <dgm:prSet presAssocID="{FFB58190-E438-47AF-86F3-FAEC2813ACF1}" presName="compositeNode" presStyleCnt="0">
        <dgm:presLayoutVars>
          <dgm:bulletEnabled val="1"/>
        </dgm:presLayoutVars>
      </dgm:prSet>
      <dgm:spPr/>
    </dgm:pt>
    <dgm:pt modelId="{39A872F9-A5B8-4211-9FCD-79722E167124}" type="pres">
      <dgm:prSet presAssocID="{FFB58190-E438-47AF-86F3-FAEC2813ACF1}" presName="bgRect" presStyleLbl="bgAccFollowNode1" presStyleIdx="0" presStyleCnt="3"/>
      <dgm:spPr/>
    </dgm:pt>
    <dgm:pt modelId="{8157E768-0524-44F1-8F00-7DF53576D2D6}" type="pres">
      <dgm:prSet presAssocID="{547F8894-C324-4B84-95BE-A51E4FE0FA16}" presName="sibTransNodeCircle" presStyleLbl="alignNode1" presStyleIdx="0" presStyleCnt="6">
        <dgm:presLayoutVars>
          <dgm:chMax val="0"/>
          <dgm:bulletEnabled/>
        </dgm:presLayoutVars>
      </dgm:prSet>
      <dgm:spPr>
        <a:xfrm>
          <a:off x="990361" y="435133"/>
          <a:ext cx="1305401" cy="1305401"/>
        </a:xfrm>
        <a:prstGeom prst="rect">
          <a:avLst/>
        </a:prstGeom>
      </dgm:spPr>
    </dgm:pt>
    <dgm:pt modelId="{676D607A-85D2-4EAF-B264-A9D94B61A4FF}" type="pres">
      <dgm:prSet presAssocID="{FFB58190-E438-47AF-86F3-FAEC2813ACF1}" presName="bottomLine" presStyleLbl="alignNode1" presStyleIdx="1" presStyleCnt="6">
        <dgm:presLayoutVars/>
      </dgm:prSet>
      <dgm:spPr/>
    </dgm:pt>
    <dgm:pt modelId="{3DFCE59B-AEDE-4DE2-8B09-D05F047AB42F}" type="pres">
      <dgm:prSet presAssocID="{FFB58190-E438-47AF-86F3-FAEC2813ACF1}" presName="nodeText" presStyleLbl="bgAccFollowNode1" presStyleIdx="0" presStyleCnt="3">
        <dgm:presLayoutVars>
          <dgm:bulletEnabled val="1"/>
        </dgm:presLayoutVars>
      </dgm:prSet>
      <dgm:spPr/>
    </dgm:pt>
    <dgm:pt modelId="{AD65492C-54BB-4101-B1E0-86F57716A25E}" type="pres">
      <dgm:prSet presAssocID="{547F8894-C324-4B84-95BE-A51E4FE0FA16}" presName="sibTrans" presStyleCnt="0"/>
      <dgm:spPr/>
    </dgm:pt>
    <dgm:pt modelId="{9A0277E3-55B2-4FAA-BDD3-FFC27311B05B}" type="pres">
      <dgm:prSet presAssocID="{CE11A269-561D-4BA1-BC45-87F6759FD368}" presName="compositeNode" presStyleCnt="0">
        <dgm:presLayoutVars>
          <dgm:bulletEnabled val="1"/>
        </dgm:presLayoutVars>
      </dgm:prSet>
      <dgm:spPr/>
    </dgm:pt>
    <dgm:pt modelId="{AE95CEBE-1AD7-41D4-9CEE-5BA77CA8C01E}" type="pres">
      <dgm:prSet presAssocID="{CE11A269-561D-4BA1-BC45-87F6759FD368}" presName="bgRect" presStyleLbl="bgAccFollowNode1" presStyleIdx="1" presStyleCnt="3"/>
      <dgm:spPr>
        <a:xfrm>
          <a:off x="3614737" y="0"/>
          <a:ext cx="3286125" cy="4351338"/>
        </a:xfrm>
        <a:prstGeom prst="rect">
          <a:avLst/>
        </a:prstGeom>
      </dgm:spPr>
    </dgm:pt>
    <dgm:pt modelId="{AFA09309-0DCE-4477-82D3-AAF980A85A37}" type="pres">
      <dgm:prSet presAssocID="{C9DED455-19B5-45BA-AEF1-572CA46E947B}" presName="sibTransNodeCircle" presStyleLbl="alignNode1" presStyleIdx="2" presStyleCnt="6">
        <dgm:presLayoutVars>
          <dgm:chMax val="0"/>
          <dgm:bulletEnabled/>
        </dgm:presLayoutVars>
      </dgm:prSet>
      <dgm:spPr>
        <a:xfrm>
          <a:off x="4605099" y="435133"/>
          <a:ext cx="1305401" cy="1305401"/>
        </a:xfrm>
        <a:prstGeom prst="rect">
          <a:avLst/>
        </a:prstGeom>
      </dgm:spPr>
    </dgm:pt>
    <dgm:pt modelId="{70685E0F-5EC9-4D84-80D5-F2F78DC3CFFC}" type="pres">
      <dgm:prSet presAssocID="{CE11A269-561D-4BA1-BC45-87F6759FD368}" presName="bottomLine" presStyleLbl="alignNode1" presStyleIdx="3" presStyleCnt="6">
        <dgm:presLayoutVars/>
      </dgm:prSet>
      <dgm:spPr/>
    </dgm:pt>
    <dgm:pt modelId="{E8E0C55E-232A-41CA-87BA-45B86ABED6ED}" type="pres">
      <dgm:prSet presAssocID="{CE11A269-561D-4BA1-BC45-87F6759FD368}" presName="nodeText" presStyleLbl="bgAccFollowNode1" presStyleIdx="1" presStyleCnt="3">
        <dgm:presLayoutVars>
          <dgm:bulletEnabled val="1"/>
        </dgm:presLayoutVars>
      </dgm:prSet>
      <dgm:spPr/>
    </dgm:pt>
    <dgm:pt modelId="{556726A2-0416-41E0-99B4-BCA6885784BC}" type="pres">
      <dgm:prSet presAssocID="{C9DED455-19B5-45BA-AEF1-572CA46E947B}" presName="sibTrans" presStyleCnt="0"/>
      <dgm:spPr/>
    </dgm:pt>
    <dgm:pt modelId="{F4C4AEC7-6D64-4C71-ADC5-0F5CC45360C6}" type="pres">
      <dgm:prSet presAssocID="{C2A3EC29-44BC-4E51-92DE-E27BF9CD4489}" presName="compositeNode" presStyleCnt="0">
        <dgm:presLayoutVars>
          <dgm:bulletEnabled val="1"/>
        </dgm:presLayoutVars>
      </dgm:prSet>
      <dgm:spPr/>
    </dgm:pt>
    <dgm:pt modelId="{3AF3868F-681F-4EF9-8B83-F3B0F354A4C4}" type="pres">
      <dgm:prSet presAssocID="{C2A3EC29-44BC-4E51-92DE-E27BF9CD4489}" presName="bgRect" presStyleLbl="bgAccFollowNode1" presStyleIdx="2" presStyleCnt="3"/>
      <dgm:spPr>
        <a:xfrm>
          <a:off x="7229475" y="0"/>
          <a:ext cx="3286125" cy="4351338"/>
        </a:xfrm>
        <a:prstGeom prst="rect">
          <a:avLst/>
        </a:prstGeom>
      </dgm:spPr>
    </dgm:pt>
    <dgm:pt modelId="{9718E67E-2C8C-4093-AB5F-E3BEFAAEA31B}" type="pres">
      <dgm:prSet presAssocID="{10254594-A53F-49FE-B0F2-BC233EE7109F}" presName="sibTransNodeCircle" presStyleLbl="alignNode1" presStyleIdx="4" presStyleCnt="6">
        <dgm:presLayoutVars>
          <dgm:chMax val="0"/>
          <dgm:bulletEnabled/>
        </dgm:presLayoutVars>
      </dgm:prSet>
      <dgm:spPr>
        <a:xfrm>
          <a:off x="8219836" y="435133"/>
          <a:ext cx="1305401" cy="1305401"/>
        </a:xfrm>
        <a:prstGeom prst="rect">
          <a:avLst/>
        </a:prstGeom>
      </dgm:spPr>
    </dgm:pt>
    <dgm:pt modelId="{13CAC05E-7817-4F00-94BF-9DC0F20DF1D8}" type="pres">
      <dgm:prSet presAssocID="{C2A3EC29-44BC-4E51-92DE-E27BF9CD4489}" presName="bottomLine" presStyleLbl="alignNode1" presStyleIdx="5" presStyleCnt="6">
        <dgm:presLayoutVars/>
      </dgm:prSet>
      <dgm:spPr/>
    </dgm:pt>
    <dgm:pt modelId="{90A7E684-CAA3-435E-B654-85F1BA7D2B87}" type="pres">
      <dgm:prSet presAssocID="{C2A3EC29-44BC-4E51-92DE-E27BF9CD4489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2E9E5A02-0CE8-4569-9B67-05EE24CE2438}" srcId="{BB0ECF89-2783-4E78-A209-A16EF114A1AA}" destId="{CE11A269-561D-4BA1-BC45-87F6759FD368}" srcOrd="1" destOrd="0" parTransId="{4A66CBC3-2E89-46E5-B2EA-1705F05E6FDD}" sibTransId="{C9DED455-19B5-45BA-AEF1-572CA46E947B}"/>
    <dgm:cxn modelId="{D2545B17-F0FC-41C0-8AE6-C63C564398B0}" type="presOf" srcId="{CE11A269-561D-4BA1-BC45-87F6759FD368}" destId="{AE95CEBE-1AD7-41D4-9CEE-5BA77CA8C01E}" srcOrd="0" destOrd="0" presId="urn:microsoft.com/office/officeart/2016/7/layout/LinProcess3"/>
    <dgm:cxn modelId="{36884E1A-39D3-4491-AFD6-BCBC6392A59E}" type="presOf" srcId="{CE11A269-561D-4BA1-BC45-87F6759FD368}" destId="{E8E0C55E-232A-41CA-87BA-45B86ABED6ED}" srcOrd="1" destOrd="0" presId="urn:microsoft.com/office/officeart/2016/7/layout/LinProcess3"/>
    <dgm:cxn modelId="{2229DB1B-DE4F-469E-8FA0-07BEC5B5F9D6}" type="presOf" srcId="{10254594-A53F-49FE-B0F2-BC233EE7109F}" destId="{9718E67E-2C8C-4093-AB5F-E3BEFAAEA31B}" srcOrd="0" destOrd="0" presId="urn:microsoft.com/office/officeart/2016/7/layout/LinProcess3"/>
    <dgm:cxn modelId="{0C140A6B-1B4A-4553-81FF-5591D9487696}" type="presOf" srcId="{C2A3EC29-44BC-4E51-92DE-E27BF9CD4489}" destId="{3AF3868F-681F-4EF9-8B83-F3B0F354A4C4}" srcOrd="0" destOrd="0" presId="urn:microsoft.com/office/officeart/2016/7/layout/LinProcess3"/>
    <dgm:cxn modelId="{025C3756-4F90-42F6-B826-13223FDABED0}" type="presOf" srcId="{547F8894-C324-4B84-95BE-A51E4FE0FA16}" destId="{8157E768-0524-44F1-8F00-7DF53576D2D6}" srcOrd="0" destOrd="0" presId="urn:microsoft.com/office/officeart/2016/7/layout/LinProcess3"/>
    <dgm:cxn modelId="{8FB3CA80-DD34-4F68-B118-EAE12645570F}" srcId="{BB0ECF89-2783-4E78-A209-A16EF114A1AA}" destId="{FFB58190-E438-47AF-86F3-FAEC2813ACF1}" srcOrd="0" destOrd="0" parTransId="{A40BCF22-228C-4E6F-A028-7BBDE5C12E5A}" sibTransId="{547F8894-C324-4B84-95BE-A51E4FE0FA16}"/>
    <dgm:cxn modelId="{B49FD08F-C9D7-4FC0-B446-ED9717719A00}" srcId="{BB0ECF89-2783-4E78-A209-A16EF114A1AA}" destId="{C2A3EC29-44BC-4E51-92DE-E27BF9CD4489}" srcOrd="2" destOrd="0" parTransId="{CE6B5045-A42D-4562-9588-2342D0E47934}" sibTransId="{10254594-A53F-49FE-B0F2-BC233EE7109F}"/>
    <dgm:cxn modelId="{469CA3A1-2EC0-458C-B828-8121A2D4750A}" type="presOf" srcId="{BB0ECF89-2783-4E78-A209-A16EF114A1AA}" destId="{ACE795D8-4182-4DF1-B098-DD0AD48044C8}" srcOrd="0" destOrd="0" presId="urn:microsoft.com/office/officeart/2016/7/layout/LinProcess3"/>
    <dgm:cxn modelId="{C8A4ECC3-0B95-497F-8D57-1124DFD9842C}" type="presOf" srcId="{C2A3EC29-44BC-4E51-92DE-E27BF9CD4489}" destId="{90A7E684-CAA3-435E-B654-85F1BA7D2B87}" srcOrd="1" destOrd="0" presId="urn:microsoft.com/office/officeart/2016/7/layout/LinProcess3"/>
    <dgm:cxn modelId="{13094BE1-4993-450F-9A18-CF0E62019EF7}" type="presOf" srcId="{FFB58190-E438-47AF-86F3-FAEC2813ACF1}" destId="{39A872F9-A5B8-4211-9FCD-79722E167124}" srcOrd="0" destOrd="0" presId="urn:microsoft.com/office/officeart/2016/7/layout/LinProcess3"/>
    <dgm:cxn modelId="{8A5C10EE-3A87-49FC-9945-C0118988EF8D}" type="presOf" srcId="{C9DED455-19B5-45BA-AEF1-572CA46E947B}" destId="{AFA09309-0DCE-4477-82D3-AAF980A85A37}" srcOrd="0" destOrd="0" presId="urn:microsoft.com/office/officeart/2016/7/layout/LinProcess3"/>
    <dgm:cxn modelId="{D24113F0-9FAB-4A26-B7AA-17C02606FE1D}" type="presOf" srcId="{FFB58190-E438-47AF-86F3-FAEC2813ACF1}" destId="{3DFCE59B-AEDE-4DE2-8B09-D05F047AB42F}" srcOrd="1" destOrd="0" presId="urn:microsoft.com/office/officeart/2016/7/layout/LinProcess3"/>
    <dgm:cxn modelId="{76481A27-79A5-48E5-BA29-16004448893C}" type="presParOf" srcId="{ACE795D8-4182-4DF1-B098-DD0AD48044C8}" destId="{01457034-7B47-4E8B-B040-E0565D08290C}" srcOrd="0" destOrd="0" presId="urn:microsoft.com/office/officeart/2016/7/layout/LinProcess3"/>
    <dgm:cxn modelId="{86BEA9C1-5DDA-42C2-937D-A7130110FF74}" type="presParOf" srcId="{01457034-7B47-4E8B-B040-E0565D08290C}" destId="{39A872F9-A5B8-4211-9FCD-79722E167124}" srcOrd="0" destOrd="0" presId="urn:microsoft.com/office/officeart/2016/7/layout/LinProcess3"/>
    <dgm:cxn modelId="{7DC5639C-5BDF-4F6D-A737-811AEFB16C12}" type="presParOf" srcId="{01457034-7B47-4E8B-B040-E0565D08290C}" destId="{8157E768-0524-44F1-8F00-7DF53576D2D6}" srcOrd="1" destOrd="0" presId="urn:microsoft.com/office/officeart/2016/7/layout/LinProcess3"/>
    <dgm:cxn modelId="{9BE7A881-53AA-46A4-B4D9-5952CA3DDD83}" type="presParOf" srcId="{01457034-7B47-4E8B-B040-E0565D08290C}" destId="{676D607A-85D2-4EAF-B264-A9D94B61A4FF}" srcOrd="2" destOrd="0" presId="urn:microsoft.com/office/officeart/2016/7/layout/LinProcess3"/>
    <dgm:cxn modelId="{3CDC6E8B-95DF-4144-9A43-8F1F01D9B5EA}" type="presParOf" srcId="{01457034-7B47-4E8B-B040-E0565D08290C}" destId="{3DFCE59B-AEDE-4DE2-8B09-D05F047AB42F}" srcOrd="3" destOrd="0" presId="urn:microsoft.com/office/officeart/2016/7/layout/LinProcess3"/>
    <dgm:cxn modelId="{050D0D46-967C-45EE-A82A-AD10E04485C1}" type="presParOf" srcId="{ACE795D8-4182-4DF1-B098-DD0AD48044C8}" destId="{AD65492C-54BB-4101-B1E0-86F57716A25E}" srcOrd="1" destOrd="0" presId="urn:microsoft.com/office/officeart/2016/7/layout/LinProcess3"/>
    <dgm:cxn modelId="{C5C3B0C4-18DC-4916-ABAF-6A287C00BAA9}" type="presParOf" srcId="{ACE795D8-4182-4DF1-B098-DD0AD48044C8}" destId="{9A0277E3-55B2-4FAA-BDD3-FFC27311B05B}" srcOrd="2" destOrd="0" presId="urn:microsoft.com/office/officeart/2016/7/layout/LinProcess3"/>
    <dgm:cxn modelId="{FA398688-6697-4B8B-A789-FF729FC50671}" type="presParOf" srcId="{9A0277E3-55B2-4FAA-BDD3-FFC27311B05B}" destId="{AE95CEBE-1AD7-41D4-9CEE-5BA77CA8C01E}" srcOrd="0" destOrd="0" presId="urn:microsoft.com/office/officeart/2016/7/layout/LinProcess3"/>
    <dgm:cxn modelId="{67EE8417-B6AF-43C7-AA8C-3B90AB6AE1FE}" type="presParOf" srcId="{9A0277E3-55B2-4FAA-BDD3-FFC27311B05B}" destId="{AFA09309-0DCE-4477-82D3-AAF980A85A37}" srcOrd="1" destOrd="0" presId="urn:microsoft.com/office/officeart/2016/7/layout/LinProcess3"/>
    <dgm:cxn modelId="{5CE89ECF-B3C2-499B-BBDE-19538F56547F}" type="presParOf" srcId="{9A0277E3-55B2-4FAA-BDD3-FFC27311B05B}" destId="{70685E0F-5EC9-4D84-80D5-F2F78DC3CFFC}" srcOrd="2" destOrd="0" presId="urn:microsoft.com/office/officeart/2016/7/layout/LinProcess3"/>
    <dgm:cxn modelId="{D77D220A-12C7-4499-9660-B4B666A87129}" type="presParOf" srcId="{9A0277E3-55B2-4FAA-BDD3-FFC27311B05B}" destId="{E8E0C55E-232A-41CA-87BA-45B86ABED6ED}" srcOrd="3" destOrd="0" presId="urn:microsoft.com/office/officeart/2016/7/layout/LinProcess3"/>
    <dgm:cxn modelId="{F3EEB326-7683-4D4B-BE0D-D7CC3EE67CB3}" type="presParOf" srcId="{ACE795D8-4182-4DF1-B098-DD0AD48044C8}" destId="{556726A2-0416-41E0-99B4-BCA6885784BC}" srcOrd="3" destOrd="0" presId="urn:microsoft.com/office/officeart/2016/7/layout/LinProcess3"/>
    <dgm:cxn modelId="{1694C3CA-CE7E-4D7A-B769-94D0C473B6D9}" type="presParOf" srcId="{ACE795D8-4182-4DF1-B098-DD0AD48044C8}" destId="{F4C4AEC7-6D64-4C71-ADC5-0F5CC45360C6}" srcOrd="4" destOrd="0" presId="urn:microsoft.com/office/officeart/2016/7/layout/LinProcess3"/>
    <dgm:cxn modelId="{01DA811B-E595-4B26-916D-A5B9420780B1}" type="presParOf" srcId="{F4C4AEC7-6D64-4C71-ADC5-0F5CC45360C6}" destId="{3AF3868F-681F-4EF9-8B83-F3B0F354A4C4}" srcOrd="0" destOrd="0" presId="urn:microsoft.com/office/officeart/2016/7/layout/LinProcess3"/>
    <dgm:cxn modelId="{65C50157-4E89-44E0-ADFE-2CDCD946EC0C}" type="presParOf" srcId="{F4C4AEC7-6D64-4C71-ADC5-0F5CC45360C6}" destId="{9718E67E-2C8C-4093-AB5F-E3BEFAAEA31B}" srcOrd="1" destOrd="0" presId="urn:microsoft.com/office/officeart/2016/7/layout/LinProcess3"/>
    <dgm:cxn modelId="{03312845-43B9-45C8-960A-3A8CADC652DB}" type="presParOf" srcId="{F4C4AEC7-6D64-4C71-ADC5-0F5CC45360C6}" destId="{13CAC05E-7817-4F00-94BF-9DC0F20DF1D8}" srcOrd="2" destOrd="0" presId="urn:microsoft.com/office/officeart/2016/7/layout/LinProcess3"/>
    <dgm:cxn modelId="{D7A81CCE-E542-4242-8542-3C297BE2D6C9}" type="presParOf" srcId="{F4C4AEC7-6D64-4C71-ADC5-0F5CC45360C6}" destId="{90A7E684-CAA3-435E-B654-85F1BA7D2B87}" srcOrd="3" destOrd="0" presId="urn:microsoft.com/office/officeart/2016/7/layout/Lin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0ECF89-2783-4E78-A209-A16EF114A1AA}" type="doc">
      <dgm:prSet loTypeId="urn:microsoft.com/office/officeart/2016/7/layout/LinProcess3" loCatId="list" qsTypeId="urn:microsoft.com/office/officeart/2005/8/quickstyle/simple1" qsCatId="simple" csTypeId="urn:microsoft.com/office/officeart/2018/5/colors/Iconchunking_neutralicontext_colorful1" csCatId="colorful" phldr="1"/>
      <dgm:spPr/>
      <dgm:t>
        <a:bodyPr rtlCol="0"/>
        <a:lstStyle/>
        <a:p>
          <a:pPr rtl="0"/>
          <a:endParaRPr lang="en-US"/>
        </a:p>
      </dgm:t>
    </dgm:pt>
    <dgm:pt modelId="{FFB58190-E438-47AF-86F3-FAEC2813ACF1}">
      <dgm:prSet custT="1"/>
      <dgm:spPr>
        <a:gradFill rotWithShape="0">
          <a:gsLst>
            <a:gs pos="1000">
              <a:schemeClr val="tx1">
                <a:lumMod val="85000"/>
                <a:lumOff val="15000"/>
              </a:schemeClr>
            </a:gs>
            <a:gs pos="100000">
              <a:schemeClr val="accent2">
                <a:lumMod val="50000"/>
              </a:schemeClr>
            </a:gs>
          </a:gsLst>
          <a:lin ang="12600000" scaled="0"/>
        </a:gradFill>
        <a:ln>
          <a:noFill/>
        </a:ln>
      </dgm:spPr>
      <dgm:t>
        <a:bodyPr rtlCol="0"/>
        <a:lstStyle/>
        <a:p>
          <a:pPr rtl="0"/>
          <a:r>
            <a:rPr lang="ru-RU" sz="2000" dirty="0">
              <a:solidFill>
                <a:schemeClr val="bg1"/>
              </a:solidFill>
            </a:rPr>
            <a:t>Маркетинговые</a:t>
          </a:r>
          <a:br>
            <a:rPr lang="ru-RU" sz="1400" dirty="0">
              <a:solidFill>
                <a:schemeClr val="bg1"/>
              </a:solidFill>
            </a:rPr>
          </a:br>
          <a:endParaRPr lang="ru-RU" sz="1400" dirty="0">
            <a:solidFill>
              <a:schemeClr val="bg1"/>
            </a:solidFill>
          </a:endParaRPr>
        </a:p>
        <a:p>
          <a:pPr rtl="0"/>
          <a:r>
            <a:rPr lang="ru-RU" sz="1400" dirty="0">
              <a:solidFill>
                <a:schemeClr val="bg1"/>
              </a:solidFill>
            </a:rPr>
            <a:t>Новые подходы к продвижению и взаимодействию с рынком:</a:t>
          </a:r>
        </a:p>
        <a:p>
          <a:pPr rtl="0"/>
          <a:r>
            <a:rPr lang="ru-RU" sz="1400" noProof="1">
              <a:solidFill>
                <a:schemeClr val="bg1"/>
              </a:solidFill>
            </a:rPr>
            <a:t>► дизайн и упаковка;</a:t>
          </a:r>
        </a:p>
        <a:p>
          <a:pPr rtl="0"/>
          <a:r>
            <a:rPr lang="ru-RU" sz="1400" noProof="1">
              <a:solidFill>
                <a:schemeClr val="bg1"/>
              </a:solidFill>
            </a:rPr>
            <a:t>► ценовые стратегии;</a:t>
          </a:r>
        </a:p>
        <a:p>
          <a:pPr rtl="0"/>
          <a:r>
            <a:rPr lang="ru-RU" sz="1400" noProof="1">
              <a:solidFill>
                <a:schemeClr val="bg1"/>
              </a:solidFill>
            </a:rPr>
            <a:t>► каналы сбыта и коммуникации</a:t>
          </a:r>
        </a:p>
        <a:p>
          <a:pPr rtl="0"/>
          <a:r>
            <a:rPr lang="ru-RU" sz="1400" i="1" noProof="1">
              <a:solidFill>
                <a:schemeClr val="bg1"/>
              </a:solidFill>
            </a:rPr>
            <a:t>Пример: персонализация рекламы на основе </a:t>
          </a:r>
          <a:r>
            <a:rPr lang="en-US" sz="1400" i="1" noProof="1">
              <a:solidFill>
                <a:schemeClr val="bg1"/>
              </a:solidFill>
            </a:rPr>
            <a:t>Big Data</a:t>
          </a:r>
          <a:endParaRPr lang="ru-RU" sz="1400" i="1" noProof="1">
            <a:solidFill>
              <a:schemeClr val="bg1"/>
            </a:solidFill>
          </a:endParaRPr>
        </a:p>
      </dgm:t>
    </dgm:pt>
    <dgm:pt modelId="{A40BCF22-228C-4E6F-A028-7BBDE5C12E5A}" type="parTrans" cxnId="{8FB3CA80-DD34-4F68-B118-EAE12645570F}">
      <dgm:prSet/>
      <dgm:spPr/>
      <dgm:t>
        <a:bodyPr rtlCol="0"/>
        <a:lstStyle/>
        <a:p>
          <a:pPr rtl="0"/>
          <a:endParaRPr lang="ru-RU" dirty="0"/>
        </a:p>
      </dgm:t>
    </dgm:pt>
    <dgm:pt modelId="{547F8894-C324-4B84-95BE-A51E4FE0FA16}" type="sibTrans" cxnId="{8FB3CA80-DD34-4F68-B118-EAE12645570F}">
      <dgm:prSet/>
      <dgm:spPr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  <dgm:t>
        <a:bodyPr rtlCol="0"/>
        <a:lstStyle/>
        <a:p>
          <a:pPr rtl="0"/>
          <a:endParaRPr lang="ru-RU" dirty="0"/>
        </a:p>
      </dgm:t>
    </dgm:pt>
    <dgm:pt modelId="{CE11A269-561D-4BA1-BC45-87F6759FD368}">
      <dgm:prSet custT="1"/>
      <dgm:spPr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256199" tIns="330200" rIns="256199" bIns="330200" numCol="1" spcCol="1270" rtlCol="0" anchor="t" anchorCtr="0"/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Социальные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Изменения в социальных сферах: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1">
              <a:solidFill>
                <a:schemeClr val="bg1"/>
              </a:solidFill>
            </a:rPr>
            <a:t>► образование;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noProof="1">
              <a:solidFill>
                <a:schemeClr val="bg1"/>
              </a:solidFill>
            </a:rPr>
            <a:t>► здравоохранение;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noProof="1">
              <a:solidFill>
                <a:schemeClr val="bg1"/>
              </a:solidFill>
            </a:rPr>
            <a:t>► благотворительность</a:t>
          </a:r>
          <a:endParaRPr lang="ru-RU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noProof="1">
              <a:solidFill>
                <a:srgbClr val="FFFFFF"/>
              </a:solidFill>
              <a:latin typeface="Calibri"/>
              <a:ea typeface="+mn-ea"/>
              <a:cs typeface="+mn-cs"/>
            </a:rPr>
            <a:t>Пример: онлайн-платформы волонтерства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4A66CBC3-2E89-46E5-B2EA-1705F05E6FDD}" type="parTrans" cxnId="{2E9E5A02-0CE8-4569-9B67-05EE24CE2438}">
      <dgm:prSet/>
      <dgm:spPr/>
      <dgm:t>
        <a:bodyPr rtlCol="0"/>
        <a:lstStyle/>
        <a:p>
          <a:pPr rtl="0"/>
          <a:endParaRPr lang="ru-RU" dirty="0"/>
        </a:p>
      </dgm:t>
    </dgm:pt>
    <dgm:pt modelId="{C9DED455-19B5-45BA-AEF1-572CA46E947B}" type="sibTrans" cxnId="{2E9E5A02-0CE8-4569-9B67-05EE24CE2438}">
      <dgm:prSet/>
      <dgm:spPr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  <dgm:t>
        <a:bodyPr rtlCol="0"/>
        <a:lstStyle/>
        <a:p>
          <a:pPr rtl="0"/>
          <a:endParaRPr lang="ru-RU" dirty="0"/>
        </a:p>
      </dgm:t>
    </dgm:pt>
    <dgm:pt modelId="{ACE795D8-4182-4DF1-B098-DD0AD48044C8}" type="pres">
      <dgm:prSet presAssocID="{BB0ECF89-2783-4E78-A209-A16EF114A1AA}" presName="Name0" presStyleCnt="0">
        <dgm:presLayoutVars>
          <dgm:animLvl val="lvl"/>
          <dgm:resizeHandles val="exact"/>
        </dgm:presLayoutVars>
      </dgm:prSet>
      <dgm:spPr/>
    </dgm:pt>
    <dgm:pt modelId="{01457034-7B47-4E8B-B040-E0565D08290C}" type="pres">
      <dgm:prSet presAssocID="{FFB58190-E438-47AF-86F3-FAEC2813ACF1}" presName="compositeNode" presStyleCnt="0">
        <dgm:presLayoutVars>
          <dgm:bulletEnabled val="1"/>
        </dgm:presLayoutVars>
      </dgm:prSet>
      <dgm:spPr/>
    </dgm:pt>
    <dgm:pt modelId="{39A872F9-A5B8-4211-9FCD-79722E167124}" type="pres">
      <dgm:prSet presAssocID="{FFB58190-E438-47AF-86F3-FAEC2813ACF1}" presName="bgRect" presStyleLbl="bgAccFollowNode1" presStyleIdx="0" presStyleCnt="2"/>
      <dgm:spPr/>
    </dgm:pt>
    <dgm:pt modelId="{8157E768-0524-44F1-8F00-7DF53576D2D6}" type="pres">
      <dgm:prSet presAssocID="{547F8894-C324-4B84-95BE-A51E4FE0FA16}" presName="sibTransNodeCircle" presStyleLbl="alignNode1" presStyleIdx="0" presStyleCnt="4">
        <dgm:presLayoutVars>
          <dgm:chMax val="0"/>
          <dgm:bulletEnabled/>
        </dgm:presLayoutVars>
      </dgm:prSet>
      <dgm:spPr>
        <a:xfrm>
          <a:off x="990361" y="435133"/>
          <a:ext cx="1305401" cy="1305401"/>
        </a:xfrm>
        <a:prstGeom prst="rect">
          <a:avLst/>
        </a:prstGeom>
      </dgm:spPr>
    </dgm:pt>
    <dgm:pt modelId="{676D607A-85D2-4EAF-B264-A9D94B61A4FF}" type="pres">
      <dgm:prSet presAssocID="{FFB58190-E438-47AF-86F3-FAEC2813ACF1}" presName="bottomLine" presStyleLbl="alignNode1" presStyleIdx="1" presStyleCnt="4">
        <dgm:presLayoutVars/>
      </dgm:prSet>
      <dgm:spPr/>
    </dgm:pt>
    <dgm:pt modelId="{3DFCE59B-AEDE-4DE2-8B09-D05F047AB42F}" type="pres">
      <dgm:prSet presAssocID="{FFB58190-E438-47AF-86F3-FAEC2813ACF1}" presName="nodeText" presStyleLbl="bgAccFollowNode1" presStyleIdx="0" presStyleCnt="2">
        <dgm:presLayoutVars>
          <dgm:bulletEnabled val="1"/>
        </dgm:presLayoutVars>
      </dgm:prSet>
      <dgm:spPr/>
    </dgm:pt>
    <dgm:pt modelId="{AD65492C-54BB-4101-B1E0-86F57716A25E}" type="pres">
      <dgm:prSet presAssocID="{547F8894-C324-4B84-95BE-A51E4FE0FA16}" presName="sibTrans" presStyleCnt="0"/>
      <dgm:spPr/>
    </dgm:pt>
    <dgm:pt modelId="{9A0277E3-55B2-4FAA-BDD3-FFC27311B05B}" type="pres">
      <dgm:prSet presAssocID="{CE11A269-561D-4BA1-BC45-87F6759FD368}" presName="compositeNode" presStyleCnt="0">
        <dgm:presLayoutVars>
          <dgm:bulletEnabled val="1"/>
        </dgm:presLayoutVars>
      </dgm:prSet>
      <dgm:spPr/>
    </dgm:pt>
    <dgm:pt modelId="{AE95CEBE-1AD7-41D4-9CEE-5BA77CA8C01E}" type="pres">
      <dgm:prSet presAssocID="{CE11A269-561D-4BA1-BC45-87F6759FD368}" presName="bgRect" presStyleLbl="bgAccFollowNode1" presStyleIdx="1" presStyleCnt="2"/>
      <dgm:spPr>
        <a:xfrm>
          <a:off x="3614737" y="0"/>
          <a:ext cx="3286125" cy="4351338"/>
        </a:xfrm>
        <a:prstGeom prst="rect">
          <a:avLst/>
        </a:prstGeom>
      </dgm:spPr>
    </dgm:pt>
    <dgm:pt modelId="{AFA09309-0DCE-4477-82D3-AAF980A85A37}" type="pres">
      <dgm:prSet presAssocID="{C9DED455-19B5-45BA-AEF1-572CA46E947B}" presName="sibTransNodeCircle" presStyleLbl="alignNode1" presStyleIdx="2" presStyleCnt="4">
        <dgm:presLayoutVars>
          <dgm:chMax val="0"/>
          <dgm:bulletEnabled/>
        </dgm:presLayoutVars>
      </dgm:prSet>
      <dgm:spPr>
        <a:xfrm>
          <a:off x="4605099" y="435133"/>
          <a:ext cx="1305401" cy="1305401"/>
        </a:xfrm>
        <a:prstGeom prst="rect">
          <a:avLst/>
        </a:prstGeom>
      </dgm:spPr>
    </dgm:pt>
    <dgm:pt modelId="{70685E0F-5EC9-4D84-80D5-F2F78DC3CFFC}" type="pres">
      <dgm:prSet presAssocID="{CE11A269-561D-4BA1-BC45-87F6759FD368}" presName="bottomLine" presStyleLbl="alignNode1" presStyleIdx="3" presStyleCnt="4">
        <dgm:presLayoutVars/>
      </dgm:prSet>
      <dgm:spPr/>
    </dgm:pt>
    <dgm:pt modelId="{E8E0C55E-232A-41CA-87BA-45B86ABED6ED}" type="pres">
      <dgm:prSet presAssocID="{CE11A269-561D-4BA1-BC45-87F6759FD368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2E9E5A02-0CE8-4569-9B67-05EE24CE2438}" srcId="{BB0ECF89-2783-4E78-A209-A16EF114A1AA}" destId="{CE11A269-561D-4BA1-BC45-87F6759FD368}" srcOrd="1" destOrd="0" parTransId="{4A66CBC3-2E89-46E5-B2EA-1705F05E6FDD}" sibTransId="{C9DED455-19B5-45BA-AEF1-572CA46E947B}"/>
    <dgm:cxn modelId="{D2545B17-F0FC-41C0-8AE6-C63C564398B0}" type="presOf" srcId="{CE11A269-561D-4BA1-BC45-87F6759FD368}" destId="{AE95CEBE-1AD7-41D4-9CEE-5BA77CA8C01E}" srcOrd="0" destOrd="0" presId="urn:microsoft.com/office/officeart/2016/7/layout/LinProcess3"/>
    <dgm:cxn modelId="{36884E1A-39D3-4491-AFD6-BCBC6392A59E}" type="presOf" srcId="{CE11A269-561D-4BA1-BC45-87F6759FD368}" destId="{E8E0C55E-232A-41CA-87BA-45B86ABED6ED}" srcOrd="1" destOrd="0" presId="urn:microsoft.com/office/officeart/2016/7/layout/LinProcess3"/>
    <dgm:cxn modelId="{025C3756-4F90-42F6-B826-13223FDABED0}" type="presOf" srcId="{547F8894-C324-4B84-95BE-A51E4FE0FA16}" destId="{8157E768-0524-44F1-8F00-7DF53576D2D6}" srcOrd="0" destOrd="0" presId="urn:microsoft.com/office/officeart/2016/7/layout/LinProcess3"/>
    <dgm:cxn modelId="{8FB3CA80-DD34-4F68-B118-EAE12645570F}" srcId="{BB0ECF89-2783-4E78-A209-A16EF114A1AA}" destId="{FFB58190-E438-47AF-86F3-FAEC2813ACF1}" srcOrd="0" destOrd="0" parTransId="{A40BCF22-228C-4E6F-A028-7BBDE5C12E5A}" sibTransId="{547F8894-C324-4B84-95BE-A51E4FE0FA16}"/>
    <dgm:cxn modelId="{469CA3A1-2EC0-458C-B828-8121A2D4750A}" type="presOf" srcId="{BB0ECF89-2783-4E78-A209-A16EF114A1AA}" destId="{ACE795D8-4182-4DF1-B098-DD0AD48044C8}" srcOrd="0" destOrd="0" presId="urn:microsoft.com/office/officeart/2016/7/layout/LinProcess3"/>
    <dgm:cxn modelId="{13094BE1-4993-450F-9A18-CF0E62019EF7}" type="presOf" srcId="{FFB58190-E438-47AF-86F3-FAEC2813ACF1}" destId="{39A872F9-A5B8-4211-9FCD-79722E167124}" srcOrd="0" destOrd="0" presId="urn:microsoft.com/office/officeart/2016/7/layout/LinProcess3"/>
    <dgm:cxn modelId="{8A5C10EE-3A87-49FC-9945-C0118988EF8D}" type="presOf" srcId="{C9DED455-19B5-45BA-AEF1-572CA46E947B}" destId="{AFA09309-0DCE-4477-82D3-AAF980A85A37}" srcOrd="0" destOrd="0" presId="urn:microsoft.com/office/officeart/2016/7/layout/LinProcess3"/>
    <dgm:cxn modelId="{D24113F0-9FAB-4A26-B7AA-17C02606FE1D}" type="presOf" srcId="{FFB58190-E438-47AF-86F3-FAEC2813ACF1}" destId="{3DFCE59B-AEDE-4DE2-8B09-D05F047AB42F}" srcOrd="1" destOrd="0" presId="urn:microsoft.com/office/officeart/2016/7/layout/LinProcess3"/>
    <dgm:cxn modelId="{76481A27-79A5-48E5-BA29-16004448893C}" type="presParOf" srcId="{ACE795D8-4182-4DF1-B098-DD0AD48044C8}" destId="{01457034-7B47-4E8B-B040-E0565D08290C}" srcOrd="0" destOrd="0" presId="urn:microsoft.com/office/officeart/2016/7/layout/LinProcess3"/>
    <dgm:cxn modelId="{86BEA9C1-5DDA-42C2-937D-A7130110FF74}" type="presParOf" srcId="{01457034-7B47-4E8B-B040-E0565D08290C}" destId="{39A872F9-A5B8-4211-9FCD-79722E167124}" srcOrd="0" destOrd="0" presId="urn:microsoft.com/office/officeart/2016/7/layout/LinProcess3"/>
    <dgm:cxn modelId="{7DC5639C-5BDF-4F6D-A737-811AEFB16C12}" type="presParOf" srcId="{01457034-7B47-4E8B-B040-E0565D08290C}" destId="{8157E768-0524-44F1-8F00-7DF53576D2D6}" srcOrd="1" destOrd="0" presId="urn:microsoft.com/office/officeart/2016/7/layout/LinProcess3"/>
    <dgm:cxn modelId="{9BE7A881-53AA-46A4-B4D9-5952CA3DDD83}" type="presParOf" srcId="{01457034-7B47-4E8B-B040-E0565D08290C}" destId="{676D607A-85D2-4EAF-B264-A9D94B61A4FF}" srcOrd="2" destOrd="0" presId="urn:microsoft.com/office/officeart/2016/7/layout/LinProcess3"/>
    <dgm:cxn modelId="{3CDC6E8B-95DF-4144-9A43-8F1F01D9B5EA}" type="presParOf" srcId="{01457034-7B47-4E8B-B040-E0565D08290C}" destId="{3DFCE59B-AEDE-4DE2-8B09-D05F047AB42F}" srcOrd="3" destOrd="0" presId="urn:microsoft.com/office/officeart/2016/7/layout/LinProcess3"/>
    <dgm:cxn modelId="{050D0D46-967C-45EE-A82A-AD10E04485C1}" type="presParOf" srcId="{ACE795D8-4182-4DF1-B098-DD0AD48044C8}" destId="{AD65492C-54BB-4101-B1E0-86F57716A25E}" srcOrd="1" destOrd="0" presId="urn:microsoft.com/office/officeart/2016/7/layout/LinProcess3"/>
    <dgm:cxn modelId="{C5C3B0C4-18DC-4916-ABAF-6A287C00BAA9}" type="presParOf" srcId="{ACE795D8-4182-4DF1-B098-DD0AD48044C8}" destId="{9A0277E3-55B2-4FAA-BDD3-FFC27311B05B}" srcOrd="2" destOrd="0" presId="urn:microsoft.com/office/officeart/2016/7/layout/LinProcess3"/>
    <dgm:cxn modelId="{FA398688-6697-4B8B-A789-FF729FC50671}" type="presParOf" srcId="{9A0277E3-55B2-4FAA-BDD3-FFC27311B05B}" destId="{AE95CEBE-1AD7-41D4-9CEE-5BA77CA8C01E}" srcOrd="0" destOrd="0" presId="urn:microsoft.com/office/officeart/2016/7/layout/LinProcess3"/>
    <dgm:cxn modelId="{67EE8417-B6AF-43C7-AA8C-3B90AB6AE1FE}" type="presParOf" srcId="{9A0277E3-55B2-4FAA-BDD3-FFC27311B05B}" destId="{AFA09309-0DCE-4477-82D3-AAF980A85A37}" srcOrd="1" destOrd="0" presId="urn:microsoft.com/office/officeart/2016/7/layout/LinProcess3"/>
    <dgm:cxn modelId="{5CE89ECF-B3C2-499B-BBDE-19538F56547F}" type="presParOf" srcId="{9A0277E3-55B2-4FAA-BDD3-FFC27311B05B}" destId="{70685E0F-5EC9-4D84-80D5-F2F78DC3CFFC}" srcOrd="2" destOrd="0" presId="urn:microsoft.com/office/officeart/2016/7/layout/LinProcess3"/>
    <dgm:cxn modelId="{D77D220A-12C7-4499-9660-B4B666A87129}" type="presParOf" srcId="{9A0277E3-55B2-4FAA-BDD3-FFC27311B05B}" destId="{E8E0C55E-232A-41CA-87BA-45B86ABED6ED}" srcOrd="3" destOrd="0" presId="urn:microsoft.com/office/officeart/2016/7/layout/Lin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AFC93F-F2B0-437D-8F6A-C5DCC375D46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4C282D-C888-4E1E-BD19-3B8AD0C7426B}">
      <dgm:prSet phldrT="[Текст]" custT="1"/>
      <dgm:spPr/>
      <dgm:t>
        <a:bodyPr/>
        <a:lstStyle/>
        <a:p>
          <a:r>
            <a:rPr lang="ru-RU" sz="1100" dirty="0"/>
            <a:t>Формы финансирования инновационных проектов</a:t>
          </a:r>
        </a:p>
      </dgm:t>
    </dgm:pt>
    <dgm:pt modelId="{166D04A6-72AC-4A58-BFF4-3792E9E85741}" type="parTrans" cxnId="{800374D1-8F4C-41EF-B15D-7874D34D20DC}">
      <dgm:prSet/>
      <dgm:spPr/>
      <dgm:t>
        <a:bodyPr/>
        <a:lstStyle/>
        <a:p>
          <a:endParaRPr lang="ru-RU" sz="2800"/>
        </a:p>
      </dgm:t>
    </dgm:pt>
    <dgm:pt modelId="{20A58216-C0D9-4307-932C-AA1373F710FD}" type="sibTrans" cxnId="{800374D1-8F4C-41EF-B15D-7874D34D20DC}">
      <dgm:prSet/>
      <dgm:spPr/>
      <dgm:t>
        <a:bodyPr/>
        <a:lstStyle/>
        <a:p>
          <a:endParaRPr lang="ru-RU" sz="2800"/>
        </a:p>
      </dgm:t>
    </dgm:pt>
    <dgm:pt modelId="{B32B6FDB-AD45-45C4-8351-18E46C92656E}">
      <dgm:prSet phldrT="[Текст]" custT="1"/>
      <dgm:spPr/>
      <dgm:t>
        <a:bodyPr/>
        <a:lstStyle/>
        <a:p>
          <a:r>
            <a:rPr lang="ru-RU" sz="1100" dirty="0"/>
            <a:t>Проектное финансирование</a:t>
          </a:r>
        </a:p>
      </dgm:t>
    </dgm:pt>
    <dgm:pt modelId="{114B6664-9EE9-4EB5-804D-597CA29E440C}" type="parTrans" cxnId="{9E960F20-C0EB-4303-A5AA-2AD5CA51BAD2}">
      <dgm:prSet/>
      <dgm:spPr/>
      <dgm:t>
        <a:bodyPr/>
        <a:lstStyle/>
        <a:p>
          <a:endParaRPr lang="ru-RU" sz="2800"/>
        </a:p>
      </dgm:t>
    </dgm:pt>
    <dgm:pt modelId="{BD468DDF-CC88-474D-9DB5-96175A1C20A3}" type="sibTrans" cxnId="{9E960F20-C0EB-4303-A5AA-2AD5CA51BAD2}">
      <dgm:prSet/>
      <dgm:spPr/>
      <dgm:t>
        <a:bodyPr/>
        <a:lstStyle/>
        <a:p>
          <a:endParaRPr lang="ru-RU" sz="2800"/>
        </a:p>
      </dgm:t>
    </dgm:pt>
    <dgm:pt modelId="{44AF7158-5022-442A-9539-F400EA1F34CB}">
      <dgm:prSet phldrT="[Текст]" custT="1"/>
      <dgm:spPr/>
      <dgm:t>
        <a:bodyPr/>
        <a:lstStyle/>
        <a:p>
          <a:r>
            <a:rPr lang="ru-RU" sz="1100" dirty="0"/>
            <a:t>Внутренние источники</a:t>
          </a:r>
        </a:p>
      </dgm:t>
    </dgm:pt>
    <dgm:pt modelId="{A3ECE73A-5EE3-40D2-8838-EB1CE7E97D1F}" type="parTrans" cxnId="{8F4EFA81-4F2D-4C38-8BC1-26F6E743D864}">
      <dgm:prSet/>
      <dgm:spPr/>
      <dgm:t>
        <a:bodyPr/>
        <a:lstStyle/>
        <a:p>
          <a:endParaRPr lang="ru-RU" sz="2800"/>
        </a:p>
      </dgm:t>
    </dgm:pt>
    <dgm:pt modelId="{A76DBB5E-50C4-4A05-856C-C51E552B508D}" type="sibTrans" cxnId="{8F4EFA81-4F2D-4C38-8BC1-26F6E743D864}">
      <dgm:prSet/>
      <dgm:spPr/>
      <dgm:t>
        <a:bodyPr/>
        <a:lstStyle/>
        <a:p>
          <a:endParaRPr lang="ru-RU" sz="2800"/>
        </a:p>
      </dgm:t>
    </dgm:pt>
    <dgm:pt modelId="{E5AB180B-1B7A-415F-A4A2-501BBD3B14D4}">
      <dgm:prSet phldrT="[Текст]" custT="1"/>
      <dgm:spPr/>
      <dgm:t>
        <a:bodyPr/>
        <a:lstStyle/>
        <a:p>
          <a:r>
            <a:rPr lang="ru-RU" sz="1100" dirty="0"/>
            <a:t>Внешние источники</a:t>
          </a:r>
        </a:p>
      </dgm:t>
    </dgm:pt>
    <dgm:pt modelId="{2620886E-994C-403B-A8B5-2C32CCB05AAC}" type="parTrans" cxnId="{D0B30CC8-6240-43EF-A493-CB82275648C9}">
      <dgm:prSet/>
      <dgm:spPr/>
      <dgm:t>
        <a:bodyPr/>
        <a:lstStyle/>
        <a:p>
          <a:endParaRPr lang="ru-RU" sz="2800"/>
        </a:p>
      </dgm:t>
    </dgm:pt>
    <dgm:pt modelId="{41EBE574-B1BF-49E7-B975-20A454A20AC2}" type="sibTrans" cxnId="{D0B30CC8-6240-43EF-A493-CB82275648C9}">
      <dgm:prSet/>
      <dgm:spPr/>
      <dgm:t>
        <a:bodyPr/>
        <a:lstStyle/>
        <a:p>
          <a:endParaRPr lang="ru-RU" sz="2800"/>
        </a:p>
      </dgm:t>
    </dgm:pt>
    <dgm:pt modelId="{35BB92EB-D87E-4CC6-9C67-5C1C77E2968B}">
      <dgm:prSet phldrT="[Текст]" custT="1"/>
      <dgm:spPr/>
      <dgm:t>
        <a:bodyPr/>
        <a:lstStyle/>
        <a:p>
          <a:r>
            <a:rPr lang="ru-RU" sz="1100" dirty="0"/>
            <a:t>Венчурное финансирование</a:t>
          </a:r>
        </a:p>
      </dgm:t>
    </dgm:pt>
    <dgm:pt modelId="{5DD5B021-5A55-4F2A-BB67-D5569FA3AC3B}" type="parTrans" cxnId="{504AC13C-5184-48FA-A98B-731BAD625415}">
      <dgm:prSet/>
      <dgm:spPr/>
      <dgm:t>
        <a:bodyPr/>
        <a:lstStyle/>
        <a:p>
          <a:endParaRPr lang="ru-RU" sz="2800"/>
        </a:p>
      </dgm:t>
    </dgm:pt>
    <dgm:pt modelId="{252A09BA-842B-4196-ACF7-5D761FCE3FEC}" type="sibTrans" cxnId="{504AC13C-5184-48FA-A98B-731BAD625415}">
      <dgm:prSet/>
      <dgm:spPr/>
      <dgm:t>
        <a:bodyPr/>
        <a:lstStyle/>
        <a:p>
          <a:endParaRPr lang="ru-RU" sz="2800"/>
        </a:p>
      </dgm:t>
    </dgm:pt>
    <dgm:pt modelId="{3D8C9503-1E77-4655-BC50-E2C396DCCF97}">
      <dgm:prSet custT="1"/>
      <dgm:spPr/>
      <dgm:t>
        <a:bodyPr/>
        <a:lstStyle/>
        <a:p>
          <a:r>
            <a:rPr lang="ru-RU" sz="1100" dirty="0"/>
            <a:t>Заемные</a:t>
          </a:r>
        </a:p>
      </dgm:t>
    </dgm:pt>
    <dgm:pt modelId="{2123025A-DCC5-4010-87A0-DA66AFF220D8}" type="parTrans" cxnId="{11B9FD09-808E-46AD-A2BE-4AE8A6C83CF5}">
      <dgm:prSet/>
      <dgm:spPr/>
      <dgm:t>
        <a:bodyPr/>
        <a:lstStyle/>
        <a:p>
          <a:endParaRPr lang="ru-RU" sz="2800"/>
        </a:p>
      </dgm:t>
    </dgm:pt>
    <dgm:pt modelId="{BFF97E05-6AA2-406E-BC07-DAB851353143}" type="sibTrans" cxnId="{11B9FD09-808E-46AD-A2BE-4AE8A6C83CF5}">
      <dgm:prSet/>
      <dgm:spPr/>
      <dgm:t>
        <a:bodyPr/>
        <a:lstStyle/>
        <a:p>
          <a:endParaRPr lang="ru-RU" sz="2800"/>
        </a:p>
      </dgm:t>
    </dgm:pt>
    <dgm:pt modelId="{47066442-3D3D-4D9D-B442-21C6BD80A4D7}">
      <dgm:prSet custT="1"/>
      <dgm:spPr/>
      <dgm:t>
        <a:bodyPr/>
        <a:lstStyle/>
        <a:p>
          <a:r>
            <a:rPr lang="ru-RU" sz="1100" dirty="0"/>
            <a:t>Долевые</a:t>
          </a:r>
        </a:p>
      </dgm:t>
    </dgm:pt>
    <dgm:pt modelId="{319EF0E0-8067-43CA-A764-83FF3D7B3302}" type="parTrans" cxnId="{6E315CD4-FAC9-4E35-BB5B-9C00BA723D38}">
      <dgm:prSet/>
      <dgm:spPr/>
      <dgm:t>
        <a:bodyPr/>
        <a:lstStyle/>
        <a:p>
          <a:endParaRPr lang="ru-RU" sz="2800"/>
        </a:p>
      </dgm:t>
    </dgm:pt>
    <dgm:pt modelId="{DB6527F2-72AC-4C7D-8FD8-11BB48676A85}" type="sibTrans" cxnId="{6E315CD4-FAC9-4E35-BB5B-9C00BA723D38}">
      <dgm:prSet/>
      <dgm:spPr/>
      <dgm:t>
        <a:bodyPr/>
        <a:lstStyle/>
        <a:p>
          <a:endParaRPr lang="ru-RU" sz="2800"/>
        </a:p>
      </dgm:t>
    </dgm:pt>
    <dgm:pt modelId="{0CE52F8E-1982-45A2-8FE2-07E471A26864}">
      <dgm:prSet custT="1"/>
      <dgm:spPr/>
      <dgm:t>
        <a:bodyPr/>
        <a:lstStyle/>
        <a:p>
          <a:r>
            <a:rPr lang="ru-RU" sz="1100" dirty="0"/>
            <a:t>Смешанные</a:t>
          </a:r>
        </a:p>
      </dgm:t>
    </dgm:pt>
    <dgm:pt modelId="{EE6164A8-2004-40B9-8E69-E6B4AB021A8B}" type="parTrans" cxnId="{8D26BDEC-2D7E-40BE-B4A3-FB16B0269307}">
      <dgm:prSet/>
      <dgm:spPr/>
      <dgm:t>
        <a:bodyPr/>
        <a:lstStyle/>
        <a:p>
          <a:endParaRPr lang="ru-RU" sz="2800"/>
        </a:p>
      </dgm:t>
    </dgm:pt>
    <dgm:pt modelId="{DEABFCA3-929B-4A27-B1DC-D15CBE2615B0}" type="sibTrans" cxnId="{8D26BDEC-2D7E-40BE-B4A3-FB16B0269307}">
      <dgm:prSet/>
      <dgm:spPr/>
      <dgm:t>
        <a:bodyPr/>
        <a:lstStyle/>
        <a:p>
          <a:endParaRPr lang="ru-RU" sz="2800"/>
        </a:p>
      </dgm:t>
    </dgm:pt>
    <dgm:pt modelId="{5BF0164A-D947-4F64-8B39-44944B330D93}">
      <dgm:prSet custT="1"/>
      <dgm:spPr/>
      <dgm:t>
        <a:bodyPr/>
        <a:lstStyle/>
        <a:p>
          <a:r>
            <a:rPr lang="ru-RU" sz="1100" dirty="0"/>
            <a:t>Инвестиционный кредит</a:t>
          </a:r>
        </a:p>
      </dgm:t>
    </dgm:pt>
    <dgm:pt modelId="{61EBE9A3-5102-4BEA-A350-6C30AFC53AE0}" type="parTrans" cxnId="{1BBEF948-9FA3-4400-BB25-D777DC7FF4BA}">
      <dgm:prSet/>
      <dgm:spPr/>
      <dgm:t>
        <a:bodyPr/>
        <a:lstStyle/>
        <a:p>
          <a:endParaRPr lang="ru-RU" sz="2800"/>
        </a:p>
      </dgm:t>
    </dgm:pt>
    <dgm:pt modelId="{745B91EA-01D9-436D-BB45-29641A8DC316}" type="sibTrans" cxnId="{1BBEF948-9FA3-4400-BB25-D777DC7FF4BA}">
      <dgm:prSet/>
      <dgm:spPr/>
      <dgm:t>
        <a:bodyPr/>
        <a:lstStyle/>
        <a:p>
          <a:endParaRPr lang="ru-RU" sz="2800"/>
        </a:p>
      </dgm:t>
    </dgm:pt>
    <dgm:pt modelId="{270F2B51-DDA7-4858-9D35-494A4CEB104E}">
      <dgm:prSet custT="1"/>
      <dgm:spPr/>
      <dgm:t>
        <a:bodyPr/>
        <a:lstStyle/>
        <a:p>
          <a:r>
            <a:rPr lang="ru-RU" sz="1100" dirty="0"/>
            <a:t>Целевые облигационные займы</a:t>
          </a:r>
        </a:p>
      </dgm:t>
    </dgm:pt>
    <dgm:pt modelId="{183BEBEF-83F7-42D3-8324-ABEEF4B0EE80}" type="parTrans" cxnId="{ACBDC026-2924-496B-B4FE-25F2C6A4E5A6}">
      <dgm:prSet/>
      <dgm:spPr/>
      <dgm:t>
        <a:bodyPr/>
        <a:lstStyle/>
        <a:p>
          <a:endParaRPr lang="ru-RU" sz="2800"/>
        </a:p>
      </dgm:t>
    </dgm:pt>
    <dgm:pt modelId="{212FFFE0-9E14-4EC1-83BC-A6082A57054E}" type="sibTrans" cxnId="{ACBDC026-2924-496B-B4FE-25F2C6A4E5A6}">
      <dgm:prSet/>
      <dgm:spPr/>
      <dgm:t>
        <a:bodyPr/>
        <a:lstStyle/>
        <a:p>
          <a:endParaRPr lang="ru-RU" sz="2800"/>
        </a:p>
      </dgm:t>
    </dgm:pt>
    <dgm:pt modelId="{10EB5745-9067-49F0-9B15-5F60A7B75E4D}">
      <dgm:prSet custT="1"/>
      <dgm:spPr/>
      <dgm:t>
        <a:bodyPr/>
        <a:lstStyle/>
        <a:p>
          <a:r>
            <a:rPr lang="ru-RU" sz="1100" dirty="0"/>
            <a:t>Инновационный кредит</a:t>
          </a:r>
        </a:p>
      </dgm:t>
    </dgm:pt>
    <dgm:pt modelId="{4BB17B8F-6497-4453-AB13-C116AB7D2B11}" type="parTrans" cxnId="{143B79FA-DBD0-425D-8DBD-FC0591705C4C}">
      <dgm:prSet/>
      <dgm:spPr/>
      <dgm:t>
        <a:bodyPr/>
        <a:lstStyle/>
        <a:p>
          <a:endParaRPr lang="ru-RU" sz="2800"/>
        </a:p>
      </dgm:t>
    </dgm:pt>
    <dgm:pt modelId="{4A9ACB58-62D1-49E8-8DDB-F99CC2586AC1}" type="sibTrans" cxnId="{143B79FA-DBD0-425D-8DBD-FC0591705C4C}">
      <dgm:prSet/>
      <dgm:spPr/>
      <dgm:t>
        <a:bodyPr/>
        <a:lstStyle/>
        <a:p>
          <a:endParaRPr lang="ru-RU" sz="2800"/>
        </a:p>
      </dgm:t>
    </dgm:pt>
    <dgm:pt modelId="{8F4F70F1-BA9A-4CE2-9855-BC979CEB0240}">
      <dgm:prSet custT="1"/>
      <dgm:spPr/>
      <dgm:t>
        <a:bodyPr/>
        <a:lstStyle/>
        <a:p>
          <a:r>
            <a:rPr lang="ru-RU" sz="1100" dirty="0"/>
            <a:t>Дополнительная целевая эмиссия конвертируемых акций</a:t>
          </a:r>
        </a:p>
      </dgm:t>
    </dgm:pt>
    <dgm:pt modelId="{68DA4989-6BA1-4E77-A4F1-4EC1B6CCC3BF}" type="parTrans" cxnId="{0DEB127B-D9B0-4DC6-9783-49A9F269CF79}">
      <dgm:prSet/>
      <dgm:spPr/>
      <dgm:t>
        <a:bodyPr/>
        <a:lstStyle/>
        <a:p>
          <a:endParaRPr lang="ru-RU" sz="2800"/>
        </a:p>
      </dgm:t>
    </dgm:pt>
    <dgm:pt modelId="{6C046F09-F6AE-4FB5-8E42-1D8454BAB1C9}" type="sibTrans" cxnId="{0DEB127B-D9B0-4DC6-9783-49A9F269CF79}">
      <dgm:prSet/>
      <dgm:spPr/>
      <dgm:t>
        <a:bodyPr/>
        <a:lstStyle/>
        <a:p>
          <a:endParaRPr lang="ru-RU" sz="2800"/>
        </a:p>
      </dgm:t>
    </dgm:pt>
    <dgm:pt modelId="{512E20CE-5945-47DC-902C-2FE2088FA8F5}">
      <dgm:prSet custT="1"/>
      <dgm:spPr/>
      <dgm:t>
        <a:bodyPr/>
        <a:lstStyle/>
        <a:p>
          <a:r>
            <a:rPr lang="ru-RU" sz="1100" dirty="0"/>
            <a:t>Выпуск целевых конвертируемых облигаций</a:t>
          </a:r>
        </a:p>
      </dgm:t>
    </dgm:pt>
    <dgm:pt modelId="{1F4D131B-6EA0-4E76-9FD1-4BA5020C7A57}" type="parTrans" cxnId="{766FCDA2-13D5-4053-8EC5-67E1606241B9}">
      <dgm:prSet/>
      <dgm:spPr/>
      <dgm:t>
        <a:bodyPr/>
        <a:lstStyle/>
        <a:p>
          <a:endParaRPr lang="ru-RU" sz="2800"/>
        </a:p>
      </dgm:t>
    </dgm:pt>
    <dgm:pt modelId="{2A0192C0-4181-40A5-BFC1-A338E08F6E88}" type="sibTrans" cxnId="{766FCDA2-13D5-4053-8EC5-67E1606241B9}">
      <dgm:prSet/>
      <dgm:spPr/>
      <dgm:t>
        <a:bodyPr/>
        <a:lstStyle/>
        <a:p>
          <a:endParaRPr lang="ru-RU" sz="2800"/>
        </a:p>
      </dgm:t>
    </dgm:pt>
    <dgm:pt modelId="{C0778522-0D90-4A71-9857-350F4E125B2F}" type="pres">
      <dgm:prSet presAssocID="{F8AFC93F-F2B0-437D-8F6A-C5DCC375D46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48C25A7-AD0A-4FA3-8174-C32E18EA88F3}" type="pres">
      <dgm:prSet presAssocID="{A14C282D-C888-4E1E-BD19-3B8AD0C7426B}" presName="hierRoot1" presStyleCnt="0"/>
      <dgm:spPr/>
    </dgm:pt>
    <dgm:pt modelId="{C2C719EA-7E78-4D85-9897-5D0C06549670}" type="pres">
      <dgm:prSet presAssocID="{A14C282D-C888-4E1E-BD19-3B8AD0C7426B}" presName="composite" presStyleCnt="0"/>
      <dgm:spPr/>
    </dgm:pt>
    <dgm:pt modelId="{90B99869-0330-4694-A430-487EF5590FB8}" type="pres">
      <dgm:prSet presAssocID="{A14C282D-C888-4E1E-BD19-3B8AD0C7426B}" presName="background" presStyleLbl="node0" presStyleIdx="0" presStyleCnt="1"/>
      <dgm:spPr/>
    </dgm:pt>
    <dgm:pt modelId="{D03E6443-F028-4D74-A408-E6DDD2EF268A}" type="pres">
      <dgm:prSet presAssocID="{A14C282D-C888-4E1E-BD19-3B8AD0C7426B}" presName="text" presStyleLbl="fgAcc0" presStyleIdx="0" presStyleCnt="1" custScaleX="183107">
        <dgm:presLayoutVars>
          <dgm:chPref val="3"/>
        </dgm:presLayoutVars>
      </dgm:prSet>
      <dgm:spPr/>
    </dgm:pt>
    <dgm:pt modelId="{788733FE-6DD0-4AB5-B8E4-3BF261A1F0E9}" type="pres">
      <dgm:prSet presAssocID="{A14C282D-C888-4E1E-BD19-3B8AD0C7426B}" presName="hierChild2" presStyleCnt="0"/>
      <dgm:spPr/>
    </dgm:pt>
    <dgm:pt modelId="{9E015981-5597-436D-9961-3BD196F2CF77}" type="pres">
      <dgm:prSet presAssocID="{114B6664-9EE9-4EB5-804D-597CA29E440C}" presName="Name10" presStyleLbl="parChTrans1D2" presStyleIdx="0" presStyleCnt="2"/>
      <dgm:spPr/>
    </dgm:pt>
    <dgm:pt modelId="{DFBD2137-F4F7-47E5-8499-4765259B4170}" type="pres">
      <dgm:prSet presAssocID="{B32B6FDB-AD45-45C4-8351-18E46C92656E}" presName="hierRoot2" presStyleCnt="0"/>
      <dgm:spPr/>
    </dgm:pt>
    <dgm:pt modelId="{E3A9C822-6DA6-4248-88B7-47F934E3BC79}" type="pres">
      <dgm:prSet presAssocID="{B32B6FDB-AD45-45C4-8351-18E46C92656E}" presName="composite2" presStyleCnt="0"/>
      <dgm:spPr/>
    </dgm:pt>
    <dgm:pt modelId="{E3C42240-F9A5-4C44-96B9-BB1B0D4EC550}" type="pres">
      <dgm:prSet presAssocID="{B32B6FDB-AD45-45C4-8351-18E46C92656E}" presName="background2" presStyleLbl="node2" presStyleIdx="0" presStyleCnt="2"/>
      <dgm:spPr/>
    </dgm:pt>
    <dgm:pt modelId="{EB4CA819-2A70-42A8-9FF2-5589680EB52C}" type="pres">
      <dgm:prSet presAssocID="{B32B6FDB-AD45-45C4-8351-18E46C92656E}" presName="text2" presStyleLbl="fgAcc2" presStyleIdx="0" presStyleCnt="2" custScaleX="602421">
        <dgm:presLayoutVars>
          <dgm:chPref val="3"/>
        </dgm:presLayoutVars>
      </dgm:prSet>
      <dgm:spPr/>
    </dgm:pt>
    <dgm:pt modelId="{A332E7D9-796A-454A-9C44-4ACE94D47C3A}" type="pres">
      <dgm:prSet presAssocID="{B32B6FDB-AD45-45C4-8351-18E46C92656E}" presName="hierChild3" presStyleCnt="0"/>
      <dgm:spPr/>
    </dgm:pt>
    <dgm:pt modelId="{D3F4FE83-61DD-49DA-A6A3-A73C76FE1194}" type="pres">
      <dgm:prSet presAssocID="{A3ECE73A-5EE3-40D2-8838-EB1CE7E97D1F}" presName="Name17" presStyleLbl="parChTrans1D3" presStyleIdx="0" presStyleCnt="2"/>
      <dgm:spPr/>
    </dgm:pt>
    <dgm:pt modelId="{CCFDA8C9-B3AF-40A3-93BC-4544F7D69781}" type="pres">
      <dgm:prSet presAssocID="{44AF7158-5022-442A-9539-F400EA1F34CB}" presName="hierRoot3" presStyleCnt="0"/>
      <dgm:spPr/>
    </dgm:pt>
    <dgm:pt modelId="{441486EF-473C-476C-A2EF-1C681772D46D}" type="pres">
      <dgm:prSet presAssocID="{44AF7158-5022-442A-9539-F400EA1F34CB}" presName="composite3" presStyleCnt="0"/>
      <dgm:spPr/>
    </dgm:pt>
    <dgm:pt modelId="{85750017-D15D-47FE-AC70-C7D84F7AAF8A}" type="pres">
      <dgm:prSet presAssocID="{44AF7158-5022-442A-9539-F400EA1F34CB}" presName="background3" presStyleLbl="node3" presStyleIdx="0" presStyleCnt="2"/>
      <dgm:spPr/>
    </dgm:pt>
    <dgm:pt modelId="{F9E0164C-35E8-4FD0-A3DE-4A0A5B0E31D0}" type="pres">
      <dgm:prSet presAssocID="{44AF7158-5022-442A-9539-F400EA1F34CB}" presName="text3" presStyleLbl="fgAcc3" presStyleIdx="0" presStyleCnt="2" custScaleX="255526">
        <dgm:presLayoutVars>
          <dgm:chPref val="3"/>
        </dgm:presLayoutVars>
      </dgm:prSet>
      <dgm:spPr/>
    </dgm:pt>
    <dgm:pt modelId="{7529045D-182F-49F4-B286-81244991E919}" type="pres">
      <dgm:prSet presAssocID="{44AF7158-5022-442A-9539-F400EA1F34CB}" presName="hierChild4" presStyleCnt="0"/>
      <dgm:spPr/>
    </dgm:pt>
    <dgm:pt modelId="{FCD764A6-D15E-45E2-A881-10EDB40BDD1B}" type="pres">
      <dgm:prSet presAssocID="{2620886E-994C-403B-A8B5-2C32CCB05AAC}" presName="Name17" presStyleLbl="parChTrans1D3" presStyleIdx="1" presStyleCnt="2"/>
      <dgm:spPr/>
    </dgm:pt>
    <dgm:pt modelId="{E314066B-FF78-456B-B7AC-506ADB36B004}" type="pres">
      <dgm:prSet presAssocID="{E5AB180B-1B7A-415F-A4A2-501BBD3B14D4}" presName="hierRoot3" presStyleCnt="0"/>
      <dgm:spPr/>
    </dgm:pt>
    <dgm:pt modelId="{DE67F597-AE9E-4F44-90B8-D1755D8CCA73}" type="pres">
      <dgm:prSet presAssocID="{E5AB180B-1B7A-415F-A4A2-501BBD3B14D4}" presName="composite3" presStyleCnt="0"/>
      <dgm:spPr/>
    </dgm:pt>
    <dgm:pt modelId="{352CDBC5-52A7-4CD7-82A8-C32AC1FE17E1}" type="pres">
      <dgm:prSet presAssocID="{E5AB180B-1B7A-415F-A4A2-501BBD3B14D4}" presName="background3" presStyleLbl="node3" presStyleIdx="1" presStyleCnt="2"/>
      <dgm:spPr/>
    </dgm:pt>
    <dgm:pt modelId="{5B728360-17B2-44DD-81CD-C190C1776673}" type="pres">
      <dgm:prSet presAssocID="{E5AB180B-1B7A-415F-A4A2-501BBD3B14D4}" presName="text3" presStyleLbl="fgAcc3" presStyleIdx="1" presStyleCnt="2" custScaleX="408636">
        <dgm:presLayoutVars>
          <dgm:chPref val="3"/>
        </dgm:presLayoutVars>
      </dgm:prSet>
      <dgm:spPr/>
    </dgm:pt>
    <dgm:pt modelId="{B0AA0A15-6AD1-474C-A887-0494902550DE}" type="pres">
      <dgm:prSet presAssocID="{E5AB180B-1B7A-415F-A4A2-501BBD3B14D4}" presName="hierChild4" presStyleCnt="0"/>
      <dgm:spPr/>
    </dgm:pt>
    <dgm:pt modelId="{3546C7F9-2199-4AB0-AA83-127F6A7C1D74}" type="pres">
      <dgm:prSet presAssocID="{2123025A-DCC5-4010-87A0-DA66AFF220D8}" presName="Name23" presStyleLbl="parChTrans1D4" presStyleIdx="0" presStyleCnt="8"/>
      <dgm:spPr/>
    </dgm:pt>
    <dgm:pt modelId="{96045AA1-63F3-462D-BBCF-4CB2E27B7C3B}" type="pres">
      <dgm:prSet presAssocID="{3D8C9503-1E77-4655-BC50-E2C396DCCF97}" presName="hierRoot4" presStyleCnt="0"/>
      <dgm:spPr/>
    </dgm:pt>
    <dgm:pt modelId="{4DCC7DC9-EE0C-41B4-8009-A801BED8FCEB}" type="pres">
      <dgm:prSet presAssocID="{3D8C9503-1E77-4655-BC50-E2C396DCCF97}" presName="composite4" presStyleCnt="0"/>
      <dgm:spPr/>
    </dgm:pt>
    <dgm:pt modelId="{67B33C41-4208-43B1-9CD7-CEE216E9B344}" type="pres">
      <dgm:prSet presAssocID="{3D8C9503-1E77-4655-BC50-E2C396DCCF97}" presName="background4" presStyleLbl="node4" presStyleIdx="0" presStyleCnt="8"/>
      <dgm:spPr/>
    </dgm:pt>
    <dgm:pt modelId="{CA6B6140-E699-4B57-A782-10F1EEB55F34}" type="pres">
      <dgm:prSet presAssocID="{3D8C9503-1E77-4655-BC50-E2C396DCCF97}" presName="text4" presStyleLbl="fgAcc4" presStyleIdx="0" presStyleCnt="8">
        <dgm:presLayoutVars>
          <dgm:chPref val="3"/>
        </dgm:presLayoutVars>
      </dgm:prSet>
      <dgm:spPr/>
    </dgm:pt>
    <dgm:pt modelId="{4AD2DC98-5A5A-4AEA-B3F5-2C332C0229CE}" type="pres">
      <dgm:prSet presAssocID="{3D8C9503-1E77-4655-BC50-E2C396DCCF97}" presName="hierChild5" presStyleCnt="0"/>
      <dgm:spPr/>
    </dgm:pt>
    <dgm:pt modelId="{8E469D5A-12F3-4964-98F5-EDC427689068}" type="pres">
      <dgm:prSet presAssocID="{61EBE9A3-5102-4BEA-A350-6C30AFC53AE0}" presName="Name23" presStyleLbl="parChTrans1D4" presStyleIdx="1" presStyleCnt="8"/>
      <dgm:spPr/>
    </dgm:pt>
    <dgm:pt modelId="{9F8EAF68-4BF2-4101-9FB2-E3FF77F4FEB0}" type="pres">
      <dgm:prSet presAssocID="{5BF0164A-D947-4F64-8B39-44944B330D93}" presName="hierRoot4" presStyleCnt="0"/>
      <dgm:spPr/>
    </dgm:pt>
    <dgm:pt modelId="{8F509C5A-8147-4120-B3EF-ADA88496EDFE}" type="pres">
      <dgm:prSet presAssocID="{5BF0164A-D947-4F64-8B39-44944B330D93}" presName="composite4" presStyleCnt="0"/>
      <dgm:spPr/>
    </dgm:pt>
    <dgm:pt modelId="{D6B63C18-94AA-42AB-B852-0C62DBC73BDF}" type="pres">
      <dgm:prSet presAssocID="{5BF0164A-D947-4F64-8B39-44944B330D93}" presName="background4" presStyleLbl="node4" presStyleIdx="1" presStyleCnt="8"/>
      <dgm:spPr/>
    </dgm:pt>
    <dgm:pt modelId="{7CAD9BD1-52EB-40BC-AECD-394DBD25F9F8}" type="pres">
      <dgm:prSet presAssocID="{5BF0164A-D947-4F64-8B39-44944B330D93}" presName="text4" presStyleLbl="fgAcc4" presStyleIdx="1" presStyleCnt="8" custScaleX="141043">
        <dgm:presLayoutVars>
          <dgm:chPref val="3"/>
        </dgm:presLayoutVars>
      </dgm:prSet>
      <dgm:spPr/>
    </dgm:pt>
    <dgm:pt modelId="{63B0B696-038E-4C7D-9C53-B2E55E4C1DF8}" type="pres">
      <dgm:prSet presAssocID="{5BF0164A-D947-4F64-8B39-44944B330D93}" presName="hierChild5" presStyleCnt="0"/>
      <dgm:spPr/>
    </dgm:pt>
    <dgm:pt modelId="{5DF328A2-3359-4A39-9F6E-DAA4E54139AF}" type="pres">
      <dgm:prSet presAssocID="{183BEBEF-83F7-42D3-8324-ABEEF4B0EE80}" presName="Name23" presStyleLbl="parChTrans1D4" presStyleIdx="2" presStyleCnt="8"/>
      <dgm:spPr/>
    </dgm:pt>
    <dgm:pt modelId="{3FF26552-B28E-4182-AA5F-6D86EC807DE7}" type="pres">
      <dgm:prSet presAssocID="{270F2B51-DDA7-4858-9D35-494A4CEB104E}" presName="hierRoot4" presStyleCnt="0"/>
      <dgm:spPr/>
    </dgm:pt>
    <dgm:pt modelId="{E94BBF9F-56CE-470C-B089-9E8460DE21FD}" type="pres">
      <dgm:prSet presAssocID="{270F2B51-DDA7-4858-9D35-494A4CEB104E}" presName="composite4" presStyleCnt="0"/>
      <dgm:spPr/>
    </dgm:pt>
    <dgm:pt modelId="{538465AA-E905-42BF-A9AE-E88FFF4DBDA9}" type="pres">
      <dgm:prSet presAssocID="{270F2B51-DDA7-4858-9D35-494A4CEB104E}" presName="background4" presStyleLbl="node4" presStyleIdx="2" presStyleCnt="8"/>
      <dgm:spPr/>
    </dgm:pt>
    <dgm:pt modelId="{ABD405ED-8311-452E-A997-214FAA58972F}" type="pres">
      <dgm:prSet presAssocID="{270F2B51-DDA7-4858-9D35-494A4CEB104E}" presName="text4" presStyleLbl="fgAcc4" presStyleIdx="2" presStyleCnt="8" custScaleX="105487">
        <dgm:presLayoutVars>
          <dgm:chPref val="3"/>
        </dgm:presLayoutVars>
      </dgm:prSet>
      <dgm:spPr/>
    </dgm:pt>
    <dgm:pt modelId="{2D5CD43D-A183-4254-9E58-08E807547330}" type="pres">
      <dgm:prSet presAssocID="{270F2B51-DDA7-4858-9D35-494A4CEB104E}" presName="hierChild5" presStyleCnt="0"/>
      <dgm:spPr/>
    </dgm:pt>
    <dgm:pt modelId="{BE132459-18DE-4190-977A-380FBA80EDEF}" type="pres">
      <dgm:prSet presAssocID="{319EF0E0-8067-43CA-A764-83FF3D7B3302}" presName="Name23" presStyleLbl="parChTrans1D4" presStyleIdx="3" presStyleCnt="8"/>
      <dgm:spPr/>
    </dgm:pt>
    <dgm:pt modelId="{5D0555A2-2531-4DAE-B2CB-BBF9A0DA98DE}" type="pres">
      <dgm:prSet presAssocID="{47066442-3D3D-4D9D-B442-21C6BD80A4D7}" presName="hierRoot4" presStyleCnt="0"/>
      <dgm:spPr/>
    </dgm:pt>
    <dgm:pt modelId="{C74CFA21-2951-4504-8E3F-7CA04C73460A}" type="pres">
      <dgm:prSet presAssocID="{47066442-3D3D-4D9D-B442-21C6BD80A4D7}" presName="composite4" presStyleCnt="0"/>
      <dgm:spPr/>
    </dgm:pt>
    <dgm:pt modelId="{2E7DCFF2-7977-4806-BB56-CC5BEC6108C0}" type="pres">
      <dgm:prSet presAssocID="{47066442-3D3D-4D9D-B442-21C6BD80A4D7}" presName="background4" presStyleLbl="node4" presStyleIdx="3" presStyleCnt="8"/>
      <dgm:spPr/>
    </dgm:pt>
    <dgm:pt modelId="{352F001D-9357-444D-8B31-86B0E899D760}" type="pres">
      <dgm:prSet presAssocID="{47066442-3D3D-4D9D-B442-21C6BD80A4D7}" presName="text4" presStyleLbl="fgAcc4" presStyleIdx="3" presStyleCnt="8">
        <dgm:presLayoutVars>
          <dgm:chPref val="3"/>
        </dgm:presLayoutVars>
      </dgm:prSet>
      <dgm:spPr/>
    </dgm:pt>
    <dgm:pt modelId="{94D67F50-2F7E-494C-925A-49950E6B4641}" type="pres">
      <dgm:prSet presAssocID="{47066442-3D3D-4D9D-B442-21C6BD80A4D7}" presName="hierChild5" presStyleCnt="0"/>
      <dgm:spPr/>
    </dgm:pt>
    <dgm:pt modelId="{C05D356D-1EB4-4687-80D4-D99E9822728F}" type="pres">
      <dgm:prSet presAssocID="{EE6164A8-2004-40B9-8E69-E6B4AB021A8B}" presName="Name23" presStyleLbl="parChTrans1D4" presStyleIdx="4" presStyleCnt="8"/>
      <dgm:spPr/>
    </dgm:pt>
    <dgm:pt modelId="{F67FBF8E-29EC-4739-97B2-483C432630B0}" type="pres">
      <dgm:prSet presAssocID="{0CE52F8E-1982-45A2-8FE2-07E471A26864}" presName="hierRoot4" presStyleCnt="0"/>
      <dgm:spPr/>
    </dgm:pt>
    <dgm:pt modelId="{9342F0AD-ED7D-4016-B3BD-0D16155A2C8B}" type="pres">
      <dgm:prSet presAssocID="{0CE52F8E-1982-45A2-8FE2-07E471A26864}" presName="composite4" presStyleCnt="0"/>
      <dgm:spPr/>
    </dgm:pt>
    <dgm:pt modelId="{2357F545-4A08-47BD-9921-5E761109D9D7}" type="pres">
      <dgm:prSet presAssocID="{0CE52F8E-1982-45A2-8FE2-07E471A26864}" presName="background4" presStyleLbl="node4" presStyleIdx="4" presStyleCnt="8"/>
      <dgm:spPr/>
    </dgm:pt>
    <dgm:pt modelId="{2DB2CB10-3F61-4D9D-969C-B29B13AC256C}" type="pres">
      <dgm:prSet presAssocID="{0CE52F8E-1982-45A2-8FE2-07E471A26864}" presName="text4" presStyleLbl="fgAcc4" presStyleIdx="4" presStyleCnt="8">
        <dgm:presLayoutVars>
          <dgm:chPref val="3"/>
        </dgm:presLayoutVars>
      </dgm:prSet>
      <dgm:spPr/>
    </dgm:pt>
    <dgm:pt modelId="{7E6AD353-5C9B-4439-A9C1-7E7B2242E89B}" type="pres">
      <dgm:prSet presAssocID="{0CE52F8E-1982-45A2-8FE2-07E471A26864}" presName="hierChild5" presStyleCnt="0"/>
      <dgm:spPr/>
    </dgm:pt>
    <dgm:pt modelId="{3FF6EAE0-76E4-4456-9D8B-F2B578C2417F}" type="pres">
      <dgm:prSet presAssocID="{4BB17B8F-6497-4453-AB13-C116AB7D2B11}" presName="Name23" presStyleLbl="parChTrans1D4" presStyleIdx="5" presStyleCnt="8"/>
      <dgm:spPr/>
    </dgm:pt>
    <dgm:pt modelId="{B7929541-37FA-4752-A0D7-A45EDC63F89A}" type="pres">
      <dgm:prSet presAssocID="{10EB5745-9067-49F0-9B15-5F60A7B75E4D}" presName="hierRoot4" presStyleCnt="0"/>
      <dgm:spPr/>
    </dgm:pt>
    <dgm:pt modelId="{7837FE83-E625-4A3A-98BC-2643322AD856}" type="pres">
      <dgm:prSet presAssocID="{10EB5745-9067-49F0-9B15-5F60A7B75E4D}" presName="composite4" presStyleCnt="0"/>
      <dgm:spPr/>
    </dgm:pt>
    <dgm:pt modelId="{E09004CA-85B8-44D2-9B2B-7F1DD3C993C9}" type="pres">
      <dgm:prSet presAssocID="{10EB5745-9067-49F0-9B15-5F60A7B75E4D}" presName="background4" presStyleLbl="node4" presStyleIdx="5" presStyleCnt="8"/>
      <dgm:spPr/>
    </dgm:pt>
    <dgm:pt modelId="{F1A46FA2-9CB1-4641-9FF5-F7AC41A5742D}" type="pres">
      <dgm:prSet presAssocID="{10EB5745-9067-49F0-9B15-5F60A7B75E4D}" presName="text4" presStyleLbl="fgAcc4" presStyleIdx="5" presStyleCnt="8" custScaleX="120314">
        <dgm:presLayoutVars>
          <dgm:chPref val="3"/>
        </dgm:presLayoutVars>
      </dgm:prSet>
      <dgm:spPr/>
    </dgm:pt>
    <dgm:pt modelId="{5F4E3890-0E91-4003-B4CF-934E3A9C0471}" type="pres">
      <dgm:prSet presAssocID="{10EB5745-9067-49F0-9B15-5F60A7B75E4D}" presName="hierChild5" presStyleCnt="0"/>
      <dgm:spPr/>
    </dgm:pt>
    <dgm:pt modelId="{848B415E-2FDA-4641-A275-706746572196}" type="pres">
      <dgm:prSet presAssocID="{68DA4989-6BA1-4E77-A4F1-4EC1B6CCC3BF}" presName="Name23" presStyleLbl="parChTrans1D4" presStyleIdx="6" presStyleCnt="8"/>
      <dgm:spPr/>
    </dgm:pt>
    <dgm:pt modelId="{445B4F31-A173-4B6F-8BBC-2C6F425215BA}" type="pres">
      <dgm:prSet presAssocID="{8F4F70F1-BA9A-4CE2-9855-BC979CEB0240}" presName="hierRoot4" presStyleCnt="0"/>
      <dgm:spPr/>
    </dgm:pt>
    <dgm:pt modelId="{E628CF50-2D93-4D8E-AABC-B7AE7B2B8567}" type="pres">
      <dgm:prSet presAssocID="{8F4F70F1-BA9A-4CE2-9855-BC979CEB0240}" presName="composite4" presStyleCnt="0"/>
      <dgm:spPr/>
    </dgm:pt>
    <dgm:pt modelId="{0FB0EF8B-D54C-4D37-A817-B0167F01732E}" type="pres">
      <dgm:prSet presAssocID="{8F4F70F1-BA9A-4CE2-9855-BC979CEB0240}" presName="background4" presStyleLbl="node4" presStyleIdx="6" presStyleCnt="8"/>
      <dgm:spPr/>
    </dgm:pt>
    <dgm:pt modelId="{60192E76-97CE-403B-A7BA-381637039CD6}" type="pres">
      <dgm:prSet presAssocID="{8F4F70F1-BA9A-4CE2-9855-BC979CEB0240}" presName="text4" presStyleLbl="fgAcc4" presStyleIdx="6" presStyleCnt="8" custScaleX="129668">
        <dgm:presLayoutVars>
          <dgm:chPref val="3"/>
        </dgm:presLayoutVars>
      </dgm:prSet>
      <dgm:spPr/>
    </dgm:pt>
    <dgm:pt modelId="{EA1AE47D-3F8A-4F3E-9905-1A15015F3F0F}" type="pres">
      <dgm:prSet presAssocID="{8F4F70F1-BA9A-4CE2-9855-BC979CEB0240}" presName="hierChild5" presStyleCnt="0"/>
      <dgm:spPr/>
    </dgm:pt>
    <dgm:pt modelId="{F09D7280-19A0-4C15-8725-AF27E41893F8}" type="pres">
      <dgm:prSet presAssocID="{1F4D131B-6EA0-4E76-9FD1-4BA5020C7A57}" presName="Name23" presStyleLbl="parChTrans1D4" presStyleIdx="7" presStyleCnt="8"/>
      <dgm:spPr/>
    </dgm:pt>
    <dgm:pt modelId="{4BCB9B64-556F-4F98-90DE-272BF006444E}" type="pres">
      <dgm:prSet presAssocID="{512E20CE-5945-47DC-902C-2FE2088FA8F5}" presName="hierRoot4" presStyleCnt="0"/>
      <dgm:spPr/>
    </dgm:pt>
    <dgm:pt modelId="{EC44440A-D3AF-4810-A84C-80AA9E92FAB1}" type="pres">
      <dgm:prSet presAssocID="{512E20CE-5945-47DC-902C-2FE2088FA8F5}" presName="composite4" presStyleCnt="0"/>
      <dgm:spPr/>
    </dgm:pt>
    <dgm:pt modelId="{9D42C739-46D4-487F-9224-E225E8505F89}" type="pres">
      <dgm:prSet presAssocID="{512E20CE-5945-47DC-902C-2FE2088FA8F5}" presName="background4" presStyleLbl="node4" presStyleIdx="7" presStyleCnt="8"/>
      <dgm:spPr/>
    </dgm:pt>
    <dgm:pt modelId="{A038D5A7-1140-4A11-9CB1-1A43080EE849}" type="pres">
      <dgm:prSet presAssocID="{512E20CE-5945-47DC-902C-2FE2088FA8F5}" presName="text4" presStyleLbl="fgAcc4" presStyleIdx="7" presStyleCnt="8" custScaleX="185659">
        <dgm:presLayoutVars>
          <dgm:chPref val="3"/>
        </dgm:presLayoutVars>
      </dgm:prSet>
      <dgm:spPr/>
    </dgm:pt>
    <dgm:pt modelId="{89C0B7FE-A8AE-42C9-8648-550903219AC0}" type="pres">
      <dgm:prSet presAssocID="{512E20CE-5945-47DC-902C-2FE2088FA8F5}" presName="hierChild5" presStyleCnt="0"/>
      <dgm:spPr/>
    </dgm:pt>
    <dgm:pt modelId="{A92B56DB-EB58-4F8E-B928-41C8325FDEEE}" type="pres">
      <dgm:prSet presAssocID="{5DD5B021-5A55-4F2A-BB67-D5569FA3AC3B}" presName="Name10" presStyleLbl="parChTrans1D2" presStyleIdx="1" presStyleCnt="2"/>
      <dgm:spPr/>
    </dgm:pt>
    <dgm:pt modelId="{3841B900-8C08-4EEB-9A19-1500DAE23F1A}" type="pres">
      <dgm:prSet presAssocID="{35BB92EB-D87E-4CC6-9C67-5C1C77E2968B}" presName="hierRoot2" presStyleCnt="0"/>
      <dgm:spPr/>
    </dgm:pt>
    <dgm:pt modelId="{04B11F56-5802-45E8-97B6-14C11506037E}" type="pres">
      <dgm:prSet presAssocID="{35BB92EB-D87E-4CC6-9C67-5C1C77E2968B}" presName="composite2" presStyleCnt="0"/>
      <dgm:spPr/>
    </dgm:pt>
    <dgm:pt modelId="{72F4418C-5CBD-4F25-B574-54A5DC1216F4}" type="pres">
      <dgm:prSet presAssocID="{35BB92EB-D87E-4CC6-9C67-5C1C77E2968B}" presName="background2" presStyleLbl="node2" presStyleIdx="1" presStyleCnt="2"/>
      <dgm:spPr/>
    </dgm:pt>
    <dgm:pt modelId="{6011274B-91AB-4FB2-A346-FC19979EB970}" type="pres">
      <dgm:prSet presAssocID="{35BB92EB-D87E-4CC6-9C67-5C1C77E2968B}" presName="text2" presStyleLbl="fgAcc2" presStyleIdx="1" presStyleCnt="2" custScaleX="191267" custLinFactNeighborX="6743" custLinFactNeighborY="225">
        <dgm:presLayoutVars>
          <dgm:chPref val="3"/>
        </dgm:presLayoutVars>
      </dgm:prSet>
      <dgm:spPr/>
    </dgm:pt>
    <dgm:pt modelId="{19E6690E-5D39-4D89-BDF0-8FD8BD0130FE}" type="pres">
      <dgm:prSet presAssocID="{35BB92EB-D87E-4CC6-9C67-5C1C77E2968B}" presName="hierChild3" presStyleCnt="0"/>
      <dgm:spPr/>
    </dgm:pt>
  </dgm:ptLst>
  <dgm:cxnLst>
    <dgm:cxn modelId="{11B9FD09-808E-46AD-A2BE-4AE8A6C83CF5}" srcId="{E5AB180B-1B7A-415F-A4A2-501BBD3B14D4}" destId="{3D8C9503-1E77-4655-BC50-E2C396DCCF97}" srcOrd="0" destOrd="0" parTransId="{2123025A-DCC5-4010-87A0-DA66AFF220D8}" sibTransId="{BFF97E05-6AA2-406E-BC07-DAB851353143}"/>
    <dgm:cxn modelId="{E4420312-8A54-4C53-A4FB-1AB4FD502FD0}" type="presOf" srcId="{5DD5B021-5A55-4F2A-BB67-D5569FA3AC3B}" destId="{A92B56DB-EB58-4F8E-B928-41C8325FDEEE}" srcOrd="0" destOrd="0" presId="urn:microsoft.com/office/officeart/2005/8/layout/hierarchy1"/>
    <dgm:cxn modelId="{443E321D-BC60-4CD8-B344-BFE9845B56DC}" type="presOf" srcId="{2620886E-994C-403B-A8B5-2C32CCB05AAC}" destId="{FCD764A6-D15E-45E2-A881-10EDB40BDD1B}" srcOrd="0" destOrd="0" presId="urn:microsoft.com/office/officeart/2005/8/layout/hierarchy1"/>
    <dgm:cxn modelId="{9E960F20-C0EB-4303-A5AA-2AD5CA51BAD2}" srcId="{A14C282D-C888-4E1E-BD19-3B8AD0C7426B}" destId="{B32B6FDB-AD45-45C4-8351-18E46C92656E}" srcOrd="0" destOrd="0" parTransId="{114B6664-9EE9-4EB5-804D-597CA29E440C}" sibTransId="{BD468DDF-CC88-474D-9DB5-96175A1C20A3}"/>
    <dgm:cxn modelId="{18EF1C24-5319-42BF-899D-90D6B56CD72B}" type="presOf" srcId="{3D8C9503-1E77-4655-BC50-E2C396DCCF97}" destId="{CA6B6140-E699-4B57-A782-10F1EEB55F34}" srcOrd="0" destOrd="0" presId="urn:microsoft.com/office/officeart/2005/8/layout/hierarchy1"/>
    <dgm:cxn modelId="{ACBDC026-2924-496B-B4FE-25F2C6A4E5A6}" srcId="{3D8C9503-1E77-4655-BC50-E2C396DCCF97}" destId="{270F2B51-DDA7-4858-9D35-494A4CEB104E}" srcOrd="1" destOrd="0" parTransId="{183BEBEF-83F7-42D3-8324-ABEEF4B0EE80}" sibTransId="{212FFFE0-9E14-4EC1-83BC-A6082A57054E}"/>
    <dgm:cxn modelId="{24F6C32E-842F-4530-92E9-1F8C47C05A7E}" type="presOf" srcId="{B32B6FDB-AD45-45C4-8351-18E46C92656E}" destId="{EB4CA819-2A70-42A8-9FF2-5589680EB52C}" srcOrd="0" destOrd="0" presId="urn:microsoft.com/office/officeart/2005/8/layout/hierarchy1"/>
    <dgm:cxn modelId="{504AC13C-5184-48FA-A98B-731BAD625415}" srcId="{A14C282D-C888-4E1E-BD19-3B8AD0C7426B}" destId="{35BB92EB-D87E-4CC6-9C67-5C1C77E2968B}" srcOrd="1" destOrd="0" parTransId="{5DD5B021-5A55-4F2A-BB67-D5569FA3AC3B}" sibTransId="{252A09BA-842B-4196-ACF7-5D761FCE3FEC}"/>
    <dgm:cxn modelId="{0EBED861-F376-4F27-B777-9736C22A1461}" type="presOf" srcId="{5BF0164A-D947-4F64-8B39-44944B330D93}" destId="{7CAD9BD1-52EB-40BC-AECD-394DBD25F9F8}" srcOrd="0" destOrd="0" presId="urn:microsoft.com/office/officeart/2005/8/layout/hierarchy1"/>
    <dgm:cxn modelId="{1BBEF948-9FA3-4400-BB25-D777DC7FF4BA}" srcId="{3D8C9503-1E77-4655-BC50-E2C396DCCF97}" destId="{5BF0164A-D947-4F64-8B39-44944B330D93}" srcOrd="0" destOrd="0" parTransId="{61EBE9A3-5102-4BEA-A350-6C30AFC53AE0}" sibTransId="{745B91EA-01D9-436D-BB45-29641A8DC316}"/>
    <dgm:cxn modelId="{CA7A9569-C77B-4526-A7C3-A8FF678C664C}" type="presOf" srcId="{8F4F70F1-BA9A-4CE2-9855-BC979CEB0240}" destId="{60192E76-97CE-403B-A7BA-381637039CD6}" srcOrd="0" destOrd="0" presId="urn:microsoft.com/office/officeart/2005/8/layout/hierarchy1"/>
    <dgm:cxn modelId="{1E8E6B73-EB57-4471-A515-7D900AF84BC7}" type="presOf" srcId="{EE6164A8-2004-40B9-8E69-E6B4AB021A8B}" destId="{C05D356D-1EB4-4687-80D4-D99E9822728F}" srcOrd="0" destOrd="0" presId="urn:microsoft.com/office/officeart/2005/8/layout/hierarchy1"/>
    <dgm:cxn modelId="{33E9F774-44D4-41D5-9253-56640A675F9B}" type="presOf" srcId="{512E20CE-5945-47DC-902C-2FE2088FA8F5}" destId="{A038D5A7-1140-4A11-9CB1-1A43080EE849}" srcOrd="0" destOrd="0" presId="urn:microsoft.com/office/officeart/2005/8/layout/hierarchy1"/>
    <dgm:cxn modelId="{AE288276-EE13-4B9A-8AC0-ADE1A9C5F3D7}" type="presOf" srcId="{E5AB180B-1B7A-415F-A4A2-501BBD3B14D4}" destId="{5B728360-17B2-44DD-81CD-C190C1776673}" srcOrd="0" destOrd="0" presId="urn:microsoft.com/office/officeart/2005/8/layout/hierarchy1"/>
    <dgm:cxn modelId="{87F2AD56-10DD-4529-AAFD-8D34DC239634}" type="presOf" srcId="{10EB5745-9067-49F0-9B15-5F60A7B75E4D}" destId="{F1A46FA2-9CB1-4641-9FF5-F7AC41A5742D}" srcOrd="0" destOrd="0" presId="urn:microsoft.com/office/officeart/2005/8/layout/hierarchy1"/>
    <dgm:cxn modelId="{7A03D956-56F9-4E3B-92C8-DCDD3AA546D8}" type="presOf" srcId="{A3ECE73A-5EE3-40D2-8838-EB1CE7E97D1F}" destId="{D3F4FE83-61DD-49DA-A6A3-A73C76FE1194}" srcOrd="0" destOrd="0" presId="urn:microsoft.com/office/officeart/2005/8/layout/hierarchy1"/>
    <dgm:cxn modelId="{186A957A-7DEB-4333-A540-72C4F0F933CE}" type="presOf" srcId="{183BEBEF-83F7-42D3-8324-ABEEF4B0EE80}" destId="{5DF328A2-3359-4A39-9F6E-DAA4E54139AF}" srcOrd="0" destOrd="0" presId="urn:microsoft.com/office/officeart/2005/8/layout/hierarchy1"/>
    <dgm:cxn modelId="{0DEB127B-D9B0-4DC6-9783-49A9F269CF79}" srcId="{0CE52F8E-1982-45A2-8FE2-07E471A26864}" destId="{8F4F70F1-BA9A-4CE2-9855-BC979CEB0240}" srcOrd="1" destOrd="0" parTransId="{68DA4989-6BA1-4E77-A4F1-4EC1B6CCC3BF}" sibTransId="{6C046F09-F6AE-4FB5-8E42-1D8454BAB1C9}"/>
    <dgm:cxn modelId="{1CB7A07F-E6A6-4F87-A142-78644DB1A9ED}" type="presOf" srcId="{0CE52F8E-1982-45A2-8FE2-07E471A26864}" destId="{2DB2CB10-3F61-4D9D-969C-B29B13AC256C}" srcOrd="0" destOrd="0" presId="urn:microsoft.com/office/officeart/2005/8/layout/hierarchy1"/>
    <dgm:cxn modelId="{8F4EFA81-4F2D-4C38-8BC1-26F6E743D864}" srcId="{B32B6FDB-AD45-45C4-8351-18E46C92656E}" destId="{44AF7158-5022-442A-9539-F400EA1F34CB}" srcOrd="0" destOrd="0" parTransId="{A3ECE73A-5EE3-40D2-8838-EB1CE7E97D1F}" sibTransId="{A76DBB5E-50C4-4A05-856C-C51E552B508D}"/>
    <dgm:cxn modelId="{2FDB7283-F0A6-485D-88F2-D1951178D222}" type="presOf" srcId="{270F2B51-DDA7-4858-9D35-494A4CEB104E}" destId="{ABD405ED-8311-452E-A997-214FAA58972F}" srcOrd="0" destOrd="0" presId="urn:microsoft.com/office/officeart/2005/8/layout/hierarchy1"/>
    <dgm:cxn modelId="{1E8D5D8B-4CAC-4ED8-B15D-8C4C636A0973}" type="presOf" srcId="{319EF0E0-8067-43CA-A764-83FF3D7B3302}" destId="{BE132459-18DE-4190-977A-380FBA80EDEF}" srcOrd="0" destOrd="0" presId="urn:microsoft.com/office/officeart/2005/8/layout/hierarchy1"/>
    <dgm:cxn modelId="{649B3C8C-5A67-48BE-8429-E2ADAB6BDDFB}" type="presOf" srcId="{F8AFC93F-F2B0-437D-8F6A-C5DCC375D465}" destId="{C0778522-0D90-4A71-9857-350F4E125B2F}" srcOrd="0" destOrd="0" presId="urn:microsoft.com/office/officeart/2005/8/layout/hierarchy1"/>
    <dgm:cxn modelId="{BE51ED96-EE79-4EE9-B776-4FAB9457BE75}" type="presOf" srcId="{2123025A-DCC5-4010-87A0-DA66AFF220D8}" destId="{3546C7F9-2199-4AB0-AA83-127F6A7C1D74}" srcOrd="0" destOrd="0" presId="urn:microsoft.com/office/officeart/2005/8/layout/hierarchy1"/>
    <dgm:cxn modelId="{3856CDA1-2898-446F-B8A6-28F6D42ECA20}" type="presOf" srcId="{114B6664-9EE9-4EB5-804D-597CA29E440C}" destId="{9E015981-5597-436D-9961-3BD196F2CF77}" srcOrd="0" destOrd="0" presId="urn:microsoft.com/office/officeart/2005/8/layout/hierarchy1"/>
    <dgm:cxn modelId="{766FCDA2-13D5-4053-8EC5-67E1606241B9}" srcId="{0CE52F8E-1982-45A2-8FE2-07E471A26864}" destId="{512E20CE-5945-47DC-902C-2FE2088FA8F5}" srcOrd="2" destOrd="0" parTransId="{1F4D131B-6EA0-4E76-9FD1-4BA5020C7A57}" sibTransId="{2A0192C0-4181-40A5-BFC1-A338E08F6E88}"/>
    <dgm:cxn modelId="{4EAAEBA2-2A17-4301-BF3E-19857C2B4CBB}" type="presOf" srcId="{1F4D131B-6EA0-4E76-9FD1-4BA5020C7A57}" destId="{F09D7280-19A0-4C15-8725-AF27E41893F8}" srcOrd="0" destOrd="0" presId="urn:microsoft.com/office/officeart/2005/8/layout/hierarchy1"/>
    <dgm:cxn modelId="{4D8CDCA6-7372-43F0-B30F-6E81D01BD761}" type="presOf" srcId="{A14C282D-C888-4E1E-BD19-3B8AD0C7426B}" destId="{D03E6443-F028-4D74-A408-E6DDD2EF268A}" srcOrd="0" destOrd="0" presId="urn:microsoft.com/office/officeart/2005/8/layout/hierarchy1"/>
    <dgm:cxn modelId="{2CDE28A9-8193-4D41-B5AB-783B4085F1D7}" type="presOf" srcId="{44AF7158-5022-442A-9539-F400EA1F34CB}" destId="{F9E0164C-35E8-4FD0-A3DE-4A0A5B0E31D0}" srcOrd="0" destOrd="0" presId="urn:microsoft.com/office/officeart/2005/8/layout/hierarchy1"/>
    <dgm:cxn modelId="{6710B4AC-69A1-404B-B326-CC3EB847B72B}" type="presOf" srcId="{35BB92EB-D87E-4CC6-9C67-5C1C77E2968B}" destId="{6011274B-91AB-4FB2-A346-FC19979EB970}" srcOrd="0" destOrd="0" presId="urn:microsoft.com/office/officeart/2005/8/layout/hierarchy1"/>
    <dgm:cxn modelId="{4451A2B4-639D-481B-9F9B-B7D4E121DCBB}" type="presOf" srcId="{4BB17B8F-6497-4453-AB13-C116AB7D2B11}" destId="{3FF6EAE0-76E4-4456-9D8B-F2B578C2417F}" srcOrd="0" destOrd="0" presId="urn:microsoft.com/office/officeart/2005/8/layout/hierarchy1"/>
    <dgm:cxn modelId="{D0B30CC8-6240-43EF-A493-CB82275648C9}" srcId="{B32B6FDB-AD45-45C4-8351-18E46C92656E}" destId="{E5AB180B-1B7A-415F-A4A2-501BBD3B14D4}" srcOrd="1" destOrd="0" parTransId="{2620886E-994C-403B-A8B5-2C32CCB05AAC}" sibTransId="{41EBE574-B1BF-49E7-B975-20A454A20AC2}"/>
    <dgm:cxn modelId="{800374D1-8F4C-41EF-B15D-7874D34D20DC}" srcId="{F8AFC93F-F2B0-437D-8F6A-C5DCC375D465}" destId="{A14C282D-C888-4E1E-BD19-3B8AD0C7426B}" srcOrd="0" destOrd="0" parTransId="{166D04A6-72AC-4A58-BFF4-3792E9E85741}" sibTransId="{20A58216-C0D9-4307-932C-AA1373F710FD}"/>
    <dgm:cxn modelId="{6E315CD4-FAC9-4E35-BB5B-9C00BA723D38}" srcId="{E5AB180B-1B7A-415F-A4A2-501BBD3B14D4}" destId="{47066442-3D3D-4D9D-B442-21C6BD80A4D7}" srcOrd="1" destOrd="0" parTransId="{319EF0E0-8067-43CA-A764-83FF3D7B3302}" sibTransId="{DB6527F2-72AC-4C7D-8FD8-11BB48676A85}"/>
    <dgm:cxn modelId="{C78235D8-B063-47D9-A125-9F8589A56E81}" type="presOf" srcId="{68DA4989-6BA1-4E77-A4F1-4EC1B6CCC3BF}" destId="{848B415E-2FDA-4641-A275-706746572196}" srcOrd="0" destOrd="0" presId="urn:microsoft.com/office/officeart/2005/8/layout/hierarchy1"/>
    <dgm:cxn modelId="{05AFBCE1-063F-4E45-8121-74256EEF02A8}" type="presOf" srcId="{47066442-3D3D-4D9D-B442-21C6BD80A4D7}" destId="{352F001D-9357-444D-8B31-86B0E899D760}" srcOrd="0" destOrd="0" presId="urn:microsoft.com/office/officeart/2005/8/layout/hierarchy1"/>
    <dgm:cxn modelId="{8D26BDEC-2D7E-40BE-B4A3-FB16B0269307}" srcId="{E5AB180B-1B7A-415F-A4A2-501BBD3B14D4}" destId="{0CE52F8E-1982-45A2-8FE2-07E471A26864}" srcOrd="2" destOrd="0" parTransId="{EE6164A8-2004-40B9-8E69-E6B4AB021A8B}" sibTransId="{DEABFCA3-929B-4A27-B1DC-D15CBE2615B0}"/>
    <dgm:cxn modelId="{5620F7EF-559F-4621-9A81-F5C387E32477}" type="presOf" srcId="{61EBE9A3-5102-4BEA-A350-6C30AFC53AE0}" destId="{8E469D5A-12F3-4964-98F5-EDC427689068}" srcOrd="0" destOrd="0" presId="urn:microsoft.com/office/officeart/2005/8/layout/hierarchy1"/>
    <dgm:cxn modelId="{143B79FA-DBD0-425D-8DBD-FC0591705C4C}" srcId="{0CE52F8E-1982-45A2-8FE2-07E471A26864}" destId="{10EB5745-9067-49F0-9B15-5F60A7B75E4D}" srcOrd="0" destOrd="0" parTransId="{4BB17B8F-6497-4453-AB13-C116AB7D2B11}" sibTransId="{4A9ACB58-62D1-49E8-8DDB-F99CC2586AC1}"/>
    <dgm:cxn modelId="{27895553-11C1-42C8-A9B0-062B8F83ECA8}" type="presParOf" srcId="{C0778522-0D90-4A71-9857-350F4E125B2F}" destId="{F48C25A7-AD0A-4FA3-8174-C32E18EA88F3}" srcOrd="0" destOrd="0" presId="urn:microsoft.com/office/officeart/2005/8/layout/hierarchy1"/>
    <dgm:cxn modelId="{1D4D74DE-58E7-4355-A195-4AEFB42F6B39}" type="presParOf" srcId="{F48C25A7-AD0A-4FA3-8174-C32E18EA88F3}" destId="{C2C719EA-7E78-4D85-9897-5D0C06549670}" srcOrd="0" destOrd="0" presId="urn:microsoft.com/office/officeart/2005/8/layout/hierarchy1"/>
    <dgm:cxn modelId="{62B392B6-F344-4CA8-BF46-572E01742B2C}" type="presParOf" srcId="{C2C719EA-7E78-4D85-9897-5D0C06549670}" destId="{90B99869-0330-4694-A430-487EF5590FB8}" srcOrd="0" destOrd="0" presId="urn:microsoft.com/office/officeart/2005/8/layout/hierarchy1"/>
    <dgm:cxn modelId="{F7738851-6B28-4BA5-ADB4-2606170C38A5}" type="presParOf" srcId="{C2C719EA-7E78-4D85-9897-5D0C06549670}" destId="{D03E6443-F028-4D74-A408-E6DDD2EF268A}" srcOrd="1" destOrd="0" presId="urn:microsoft.com/office/officeart/2005/8/layout/hierarchy1"/>
    <dgm:cxn modelId="{77235282-F586-467C-9330-3D4116551A44}" type="presParOf" srcId="{F48C25A7-AD0A-4FA3-8174-C32E18EA88F3}" destId="{788733FE-6DD0-4AB5-B8E4-3BF261A1F0E9}" srcOrd="1" destOrd="0" presId="urn:microsoft.com/office/officeart/2005/8/layout/hierarchy1"/>
    <dgm:cxn modelId="{13B5CBB1-FDEA-4BD5-9B24-E02B558A9E3A}" type="presParOf" srcId="{788733FE-6DD0-4AB5-B8E4-3BF261A1F0E9}" destId="{9E015981-5597-436D-9961-3BD196F2CF77}" srcOrd="0" destOrd="0" presId="urn:microsoft.com/office/officeart/2005/8/layout/hierarchy1"/>
    <dgm:cxn modelId="{990F5A9C-EE8B-4B0B-9BBA-14449E05D817}" type="presParOf" srcId="{788733FE-6DD0-4AB5-B8E4-3BF261A1F0E9}" destId="{DFBD2137-F4F7-47E5-8499-4765259B4170}" srcOrd="1" destOrd="0" presId="urn:microsoft.com/office/officeart/2005/8/layout/hierarchy1"/>
    <dgm:cxn modelId="{734134E5-879C-4808-BEE0-9D0B62389163}" type="presParOf" srcId="{DFBD2137-F4F7-47E5-8499-4765259B4170}" destId="{E3A9C822-6DA6-4248-88B7-47F934E3BC79}" srcOrd="0" destOrd="0" presId="urn:microsoft.com/office/officeart/2005/8/layout/hierarchy1"/>
    <dgm:cxn modelId="{8A234440-A969-4F28-8F97-D03CC7982D59}" type="presParOf" srcId="{E3A9C822-6DA6-4248-88B7-47F934E3BC79}" destId="{E3C42240-F9A5-4C44-96B9-BB1B0D4EC550}" srcOrd="0" destOrd="0" presId="urn:microsoft.com/office/officeart/2005/8/layout/hierarchy1"/>
    <dgm:cxn modelId="{7A92A264-CEAD-4D43-B19C-4A74DE83445E}" type="presParOf" srcId="{E3A9C822-6DA6-4248-88B7-47F934E3BC79}" destId="{EB4CA819-2A70-42A8-9FF2-5589680EB52C}" srcOrd="1" destOrd="0" presId="urn:microsoft.com/office/officeart/2005/8/layout/hierarchy1"/>
    <dgm:cxn modelId="{C351133A-A514-4C25-BD3A-0200E0214EDE}" type="presParOf" srcId="{DFBD2137-F4F7-47E5-8499-4765259B4170}" destId="{A332E7D9-796A-454A-9C44-4ACE94D47C3A}" srcOrd="1" destOrd="0" presId="urn:microsoft.com/office/officeart/2005/8/layout/hierarchy1"/>
    <dgm:cxn modelId="{9F13149F-F3DE-422C-824E-DABDC66DB5A9}" type="presParOf" srcId="{A332E7D9-796A-454A-9C44-4ACE94D47C3A}" destId="{D3F4FE83-61DD-49DA-A6A3-A73C76FE1194}" srcOrd="0" destOrd="0" presId="urn:microsoft.com/office/officeart/2005/8/layout/hierarchy1"/>
    <dgm:cxn modelId="{817B23B1-5F6C-4C85-8509-C8A70B90B97B}" type="presParOf" srcId="{A332E7D9-796A-454A-9C44-4ACE94D47C3A}" destId="{CCFDA8C9-B3AF-40A3-93BC-4544F7D69781}" srcOrd="1" destOrd="0" presId="urn:microsoft.com/office/officeart/2005/8/layout/hierarchy1"/>
    <dgm:cxn modelId="{57D35B42-9904-4B6E-8545-2DA7255F5464}" type="presParOf" srcId="{CCFDA8C9-B3AF-40A3-93BC-4544F7D69781}" destId="{441486EF-473C-476C-A2EF-1C681772D46D}" srcOrd="0" destOrd="0" presId="urn:microsoft.com/office/officeart/2005/8/layout/hierarchy1"/>
    <dgm:cxn modelId="{8F3291DB-89B8-4F1A-A00D-88DD239E0A26}" type="presParOf" srcId="{441486EF-473C-476C-A2EF-1C681772D46D}" destId="{85750017-D15D-47FE-AC70-C7D84F7AAF8A}" srcOrd="0" destOrd="0" presId="urn:microsoft.com/office/officeart/2005/8/layout/hierarchy1"/>
    <dgm:cxn modelId="{ECFE5115-C7AE-4AAE-BC98-78446EB8D80C}" type="presParOf" srcId="{441486EF-473C-476C-A2EF-1C681772D46D}" destId="{F9E0164C-35E8-4FD0-A3DE-4A0A5B0E31D0}" srcOrd="1" destOrd="0" presId="urn:microsoft.com/office/officeart/2005/8/layout/hierarchy1"/>
    <dgm:cxn modelId="{D9E3B5DE-1965-405C-9610-90353938388C}" type="presParOf" srcId="{CCFDA8C9-B3AF-40A3-93BC-4544F7D69781}" destId="{7529045D-182F-49F4-B286-81244991E919}" srcOrd="1" destOrd="0" presId="urn:microsoft.com/office/officeart/2005/8/layout/hierarchy1"/>
    <dgm:cxn modelId="{9B721341-4421-4DE2-BFF3-C98528D5AE82}" type="presParOf" srcId="{A332E7D9-796A-454A-9C44-4ACE94D47C3A}" destId="{FCD764A6-D15E-45E2-A881-10EDB40BDD1B}" srcOrd="2" destOrd="0" presId="urn:microsoft.com/office/officeart/2005/8/layout/hierarchy1"/>
    <dgm:cxn modelId="{16A4BE1D-5101-4B29-8AB6-FC38EF6C5927}" type="presParOf" srcId="{A332E7D9-796A-454A-9C44-4ACE94D47C3A}" destId="{E314066B-FF78-456B-B7AC-506ADB36B004}" srcOrd="3" destOrd="0" presId="urn:microsoft.com/office/officeart/2005/8/layout/hierarchy1"/>
    <dgm:cxn modelId="{45AF0CC7-B8D2-4C24-9A4F-6A321BF6B201}" type="presParOf" srcId="{E314066B-FF78-456B-B7AC-506ADB36B004}" destId="{DE67F597-AE9E-4F44-90B8-D1755D8CCA73}" srcOrd="0" destOrd="0" presId="urn:microsoft.com/office/officeart/2005/8/layout/hierarchy1"/>
    <dgm:cxn modelId="{7E4762D2-DE3C-44B8-8C7B-593C8CD4D468}" type="presParOf" srcId="{DE67F597-AE9E-4F44-90B8-D1755D8CCA73}" destId="{352CDBC5-52A7-4CD7-82A8-C32AC1FE17E1}" srcOrd="0" destOrd="0" presId="urn:microsoft.com/office/officeart/2005/8/layout/hierarchy1"/>
    <dgm:cxn modelId="{DA66DF96-D75C-43A6-A1CC-03FDD9B91C69}" type="presParOf" srcId="{DE67F597-AE9E-4F44-90B8-D1755D8CCA73}" destId="{5B728360-17B2-44DD-81CD-C190C1776673}" srcOrd="1" destOrd="0" presId="urn:microsoft.com/office/officeart/2005/8/layout/hierarchy1"/>
    <dgm:cxn modelId="{E79BF00B-09AE-4432-BF37-F8E626C6FF98}" type="presParOf" srcId="{E314066B-FF78-456B-B7AC-506ADB36B004}" destId="{B0AA0A15-6AD1-474C-A887-0494902550DE}" srcOrd="1" destOrd="0" presId="urn:microsoft.com/office/officeart/2005/8/layout/hierarchy1"/>
    <dgm:cxn modelId="{68CFC267-6947-4838-BC98-12FFF2E9BCDB}" type="presParOf" srcId="{B0AA0A15-6AD1-474C-A887-0494902550DE}" destId="{3546C7F9-2199-4AB0-AA83-127F6A7C1D74}" srcOrd="0" destOrd="0" presId="urn:microsoft.com/office/officeart/2005/8/layout/hierarchy1"/>
    <dgm:cxn modelId="{2BA38ACB-4EC0-432D-9E7D-5242087684C0}" type="presParOf" srcId="{B0AA0A15-6AD1-474C-A887-0494902550DE}" destId="{96045AA1-63F3-462D-BBCF-4CB2E27B7C3B}" srcOrd="1" destOrd="0" presId="urn:microsoft.com/office/officeart/2005/8/layout/hierarchy1"/>
    <dgm:cxn modelId="{012ADECD-90F5-44AB-A5BB-D8AAD4965FB7}" type="presParOf" srcId="{96045AA1-63F3-462D-BBCF-4CB2E27B7C3B}" destId="{4DCC7DC9-EE0C-41B4-8009-A801BED8FCEB}" srcOrd="0" destOrd="0" presId="urn:microsoft.com/office/officeart/2005/8/layout/hierarchy1"/>
    <dgm:cxn modelId="{F92827AF-9559-4171-BD75-82D6EDD961B3}" type="presParOf" srcId="{4DCC7DC9-EE0C-41B4-8009-A801BED8FCEB}" destId="{67B33C41-4208-43B1-9CD7-CEE216E9B344}" srcOrd="0" destOrd="0" presId="urn:microsoft.com/office/officeart/2005/8/layout/hierarchy1"/>
    <dgm:cxn modelId="{44192F75-9E0C-405F-A9C7-17018E84F3D9}" type="presParOf" srcId="{4DCC7DC9-EE0C-41B4-8009-A801BED8FCEB}" destId="{CA6B6140-E699-4B57-A782-10F1EEB55F34}" srcOrd="1" destOrd="0" presId="urn:microsoft.com/office/officeart/2005/8/layout/hierarchy1"/>
    <dgm:cxn modelId="{B8BF2949-DBEF-403E-99B8-819B8D462407}" type="presParOf" srcId="{96045AA1-63F3-462D-BBCF-4CB2E27B7C3B}" destId="{4AD2DC98-5A5A-4AEA-B3F5-2C332C0229CE}" srcOrd="1" destOrd="0" presId="urn:microsoft.com/office/officeart/2005/8/layout/hierarchy1"/>
    <dgm:cxn modelId="{6F7B0A60-68BD-4BEF-8323-45479763259A}" type="presParOf" srcId="{4AD2DC98-5A5A-4AEA-B3F5-2C332C0229CE}" destId="{8E469D5A-12F3-4964-98F5-EDC427689068}" srcOrd="0" destOrd="0" presId="urn:microsoft.com/office/officeart/2005/8/layout/hierarchy1"/>
    <dgm:cxn modelId="{6C13A63F-49C0-41F5-AB6C-93E8916E3392}" type="presParOf" srcId="{4AD2DC98-5A5A-4AEA-B3F5-2C332C0229CE}" destId="{9F8EAF68-4BF2-4101-9FB2-E3FF77F4FEB0}" srcOrd="1" destOrd="0" presId="urn:microsoft.com/office/officeart/2005/8/layout/hierarchy1"/>
    <dgm:cxn modelId="{FB56B811-7655-4F6A-89D9-5B81462F1C40}" type="presParOf" srcId="{9F8EAF68-4BF2-4101-9FB2-E3FF77F4FEB0}" destId="{8F509C5A-8147-4120-B3EF-ADA88496EDFE}" srcOrd="0" destOrd="0" presId="urn:microsoft.com/office/officeart/2005/8/layout/hierarchy1"/>
    <dgm:cxn modelId="{455C0257-9A0D-4966-ADCD-DFB3F01BF12F}" type="presParOf" srcId="{8F509C5A-8147-4120-B3EF-ADA88496EDFE}" destId="{D6B63C18-94AA-42AB-B852-0C62DBC73BDF}" srcOrd="0" destOrd="0" presId="urn:microsoft.com/office/officeart/2005/8/layout/hierarchy1"/>
    <dgm:cxn modelId="{4D0E533F-ED80-47DB-8193-792BC22A10F5}" type="presParOf" srcId="{8F509C5A-8147-4120-B3EF-ADA88496EDFE}" destId="{7CAD9BD1-52EB-40BC-AECD-394DBD25F9F8}" srcOrd="1" destOrd="0" presId="urn:microsoft.com/office/officeart/2005/8/layout/hierarchy1"/>
    <dgm:cxn modelId="{2F41EF40-BC9A-411B-B833-8A60336760AE}" type="presParOf" srcId="{9F8EAF68-4BF2-4101-9FB2-E3FF77F4FEB0}" destId="{63B0B696-038E-4C7D-9C53-B2E55E4C1DF8}" srcOrd="1" destOrd="0" presId="urn:microsoft.com/office/officeart/2005/8/layout/hierarchy1"/>
    <dgm:cxn modelId="{0AA8FE89-2653-4D98-AB74-DA2146267A9B}" type="presParOf" srcId="{4AD2DC98-5A5A-4AEA-B3F5-2C332C0229CE}" destId="{5DF328A2-3359-4A39-9F6E-DAA4E54139AF}" srcOrd="2" destOrd="0" presId="urn:microsoft.com/office/officeart/2005/8/layout/hierarchy1"/>
    <dgm:cxn modelId="{43ED02E2-B1B0-40DC-B551-F3228A2CE8B0}" type="presParOf" srcId="{4AD2DC98-5A5A-4AEA-B3F5-2C332C0229CE}" destId="{3FF26552-B28E-4182-AA5F-6D86EC807DE7}" srcOrd="3" destOrd="0" presId="urn:microsoft.com/office/officeart/2005/8/layout/hierarchy1"/>
    <dgm:cxn modelId="{0699245C-5E92-43F5-B0E2-027CDA870440}" type="presParOf" srcId="{3FF26552-B28E-4182-AA5F-6D86EC807DE7}" destId="{E94BBF9F-56CE-470C-B089-9E8460DE21FD}" srcOrd="0" destOrd="0" presId="urn:microsoft.com/office/officeart/2005/8/layout/hierarchy1"/>
    <dgm:cxn modelId="{EADFA790-BE8E-4F22-BB39-297E7A0AEB60}" type="presParOf" srcId="{E94BBF9F-56CE-470C-B089-9E8460DE21FD}" destId="{538465AA-E905-42BF-A9AE-E88FFF4DBDA9}" srcOrd="0" destOrd="0" presId="urn:microsoft.com/office/officeart/2005/8/layout/hierarchy1"/>
    <dgm:cxn modelId="{1C261262-C643-4CF6-A23D-3F19616C3217}" type="presParOf" srcId="{E94BBF9F-56CE-470C-B089-9E8460DE21FD}" destId="{ABD405ED-8311-452E-A997-214FAA58972F}" srcOrd="1" destOrd="0" presId="urn:microsoft.com/office/officeart/2005/8/layout/hierarchy1"/>
    <dgm:cxn modelId="{06B1BA20-6A9D-4324-AEDC-B922F676737E}" type="presParOf" srcId="{3FF26552-B28E-4182-AA5F-6D86EC807DE7}" destId="{2D5CD43D-A183-4254-9E58-08E807547330}" srcOrd="1" destOrd="0" presId="urn:microsoft.com/office/officeart/2005/8/layout/hierarchy1"/>
    <dgm:cxn modelId="{294DE58A-36C8-457E-BC1C-0F9B8AC635AE}" type="presParOf" srcId="{B0AA0A15-6AD1-474C-A887-0494902550DE}" destId="{BE132459-18DE-4190-977A-380FBA80EDEF}" srcOrd="2" destOrd="0" presId="urn:microsoft.com/office/officeart/2005/8/layout/hierarchy1"/>
    <dgm:cxn modelId="{5C7B14E6-5F27-46F3-B91E-0431C57BFDB0}" type="presParOf" srcId="{B0AA0A15-6AD1-474C-A887-0494902550DE}" destId="{5D0555A2-2531-4DAE-B2CB-BBF9A0DA98DE}" srcOrd="3" destOrd="0" presId="urn:microsoft.com/office/officeart/2005/8/layout/hierarchy1"/>
    <dgm:cxn modelId="{DF23C82A-9BA7-491D-A1A4-C69F5DBF6115}" type="presParOf" srcId="{5D0555A2-2531-4DAE-B2CB-BBF9A0DA98DE}" destId="{C74CFA21-2951-4504-8E3F-7CA04C73460A}" srcOrd="0" destOrd="0" presId="urn:microsoft.com/office/officeart/2005/8/layout/hierarchy1"/>
    <dgm:cxn modelId="{F5A6D4F2-EB27-4DDF-A5A5-6EA89B8B8C20}" type="presParOf" srcId="{C74CFA21-2951-4504-8E3F-7CA04C73460A}" destId="{2E7DCFF2-7977-4806-BB56-CC5BEC6108C0}" srcOrd="0" destOrd="0" presId="urn:microsoft.com/office/officeart/2005/8/layout/hierarchy1"/>
    <dgm:cxn modelId="{E43C8DE5-65DE-47F2-81C1-3132FA9956C4}" type="presParOf" srcId="{C74CFA21-2951-4504-8E3F-7CA04C73460A}" destId="{352F001D-9357-444D-8B31-86B0E899D760}" srcOrd="1" destOrd="0" presId="urn:microsoft.com/office/officeart/2005/8/layout/hierarchy1"/>
    <dgm:cxn modelId="{68617D04-5BE4-4C29-92B4-6DB386601D72}" type="presParOf" srcId="{5D0555A2-2531-4DAE-B2CB-BBF9A0DA98DE}" destId="{94D67F50-2F7E-494C-925A-49950E6B4641}" srcOrd="1" destOrd="0" presId="urn:microsoft.com/office/officeart/2005/8/layout/hierarchy1"/>
    <dgm:cxn modelId="{E09B8A1C-3A7E-4E8B-BE23-11F82C9C2A81}" type="presParOf" srcId="{B0AA0A15-6AD1-474C-A887-0494902550DE}" destId="{C05D356D-1EB4-4687-80D4-D99E9822728F}" srcOrd="4" destOrd="0" presId="urn:microsoft.com/office/officeart/2005/8/layout/hierarchy1"/>
    <dgm:cxn modelId="{103F8BA6-E5EA-414A-AF17-A89AF45B438A}" type="presParOf" srcId="{B0AA0A15-6AD1-474C-A887-0494902550DE}" destId="{F67FBF8E-29EC-4739-97B2-483C432630B0}" srcOrd="5" destOrd="0" presId="urn:microsoft.com/office/officeart/2005/8/layout/hierarchy1"/>
    <dgm:cxn modelId="{21407F4A-964D-463C-A458-751421575400}" type="presParOf" srcId="{F67FBF8E-29EC-4739-97B2-483C432630B0}" destId="{9342F0AD-ED7D-4016-B3BD-0D16155A2C8B}" srcOrd="0" destOrd="0" presId="urn:microsoft.com/office/officeart/2005/8/layout/hierarchy1"/>
    <dgm:cxn modelId="{1B19F359-2F8E-4E7B-B63A-F96607272D55}" type="presParOf" srcId="{9342F0AD-ED7D-4016-B3BD-0D16155A2C8B}" destId="{2357F545-4A08-47BD-9921-5E761109D9D7}" srcOrd="0" destOrd="0" presId="urn:microsoft.com/office/officeart/2005/8/layout/hierarchy1"/>
    <dgm:cxn modelId="{B3989F69-24D4-4060-B5A0-A9C44A926BE0}" type="presParOf" srcId="{9342F0AD-ED7D-4016-B3BD-0D16155A2C8B}" destId="{2DB2CB10-3F61-4D9D-969C-B29B13AC256C}" srcOrd="1" destOrd="0" presId="urn:microsoft.com/office/officeart/2005/8/layout/hierarchy1"/>
    <dgm:cxn modelId="{BAD6B25C-6D2C-4A76-A785-30A8B2DD62B2}" type="presParOf" srcId="{F67FBF8E-29EC-4739-97B2-483C432630B0}" destId="{7E6AD353-5C9B-4439-A9C1-7E7B2242E89B}" srcOrd="1" destOrd="0" presId="urn:microsoft.com/office/officeart/2005/8/layout/hierarchy1"/>
    <dgm:cxn modelId="{206856B2-89F0-4595-921F-83CE1C82A913}" type="presParOf" srcId="{7E6AD353-5C9B-4439-A9C1-7E7B2242E89B}" destId="{3FF6EAE0-76E4-4456-9D8B-F2B578C2417F}" srcOrd="0" destOrd="0" presId="urn:microsoft.com/office/officeart/2005/8/layout/hierarchy1"/>
    <dgm:cxn modelId="{BC3B5FDA-A3B4-43F8-A467-4FCF554D97AC}" type="presParOf" srcId="{7E6AD353-5C9B-4439-A9C1-7E7B2242E89B}" destId="{B7929541-37FA-4752-A0D7-A45EDC63F89A}" srcOrd="1" destOrd="0" presId="urn:microsoft.com/office/officeart/2005/8/layout/hierarchy1"/>
    <dgm:cxn modelId="{28098A88-F619-4472-824A-C3C7F6A2A66A}" type="presParOf" srcId="{B7929541-37FA-4752-A0D7-A45EDC63F89A}" destId="{7837FE83-E625-4A3A-98BC-2643322AD856}" srcOrd="0" destOrd="0" presId="urn:microsoft.com/office/officeart/2005/8/layout/hierarchy1"/>
    <dgm:cxn modelId="{85401E25-B586-4F54-9EFA-48E3CF17A8F8}" type="presParOf" srcId="{7837FE83-E625-4A3A-98BC-2643322AD856}" destId="{E09004CA-85B8-44D2-9B2B-7F1DD3C993C9}" srcOrd="0" destOrd="0" presId="urn:microsoft.com/office/officeart/2005/8/layout/hierarchy1"/>
    <dgm:cxn modelId="{DFE86E16-C128-4BF6-A0E1-0F2A3A18F770}" type="presParOf" srcId="{7837FE83-E625-4A3A-98BC-2643322AD856}" destId="{F1A46FA2-9CB1-4641-9FF5-F7AC41A5742D}" srcOrd="1" destOrd="0" presId="urn:microsoft.com/office/officeart/2005/8/layout/hierarchy1"/>
    <dgm:cxn modelId="{17C960B4-87EE-43D3-B30B-B26D9DD3CAC7}" type="presParOf" srcId="{B7929541-37FA-4752-A0D7-A45EDC63F89A}" destId="{5F4E3890-0E91-4003-B4CF-934E3A9C0471}" srcOrd="1" destOrd="0" presId="urn:microsoft.com/office/officeart/2005/8/layout/hierarchy1"/>
    <dgm:cxn modelId="{EB233FBE-1182-4FE2-A3E6-89461DD98A0C}" type="presParOf" srcId="{7E6AD353-5C9B-4439-A9C1-7E7B2242E89B}" destId="{848B415E-2FDA-4641-A275-706746572196}" srcOrd="2" destOrd="0" presId="urn:microsoft.com/office/officeart/2005/8/layout/hierarchy1"/>
    <dgm:cxn modelId="{FFB8D12F-AABE-4756-94F2-7CB4CF39857A}" type="presParOf" srcId="{7E6AD353-5C9B-4439-A9C1-7E7B2242E89B}" destId="{445B4F31-A173-4B6F-8BBC-2C6F425215BA}" srcOrd="3" destOrd="0" presId="urn:microsoft.com/office/officeart/2005/8/layout/hierarchy1"/>
    <dgm:cxn modelId="{170BC2BD-00EE-4B13-B7D8-72A5BFC8A356}" type="presParOf" srcId="{445B4F31-A173-4B6F-8BBC-2C6F425215BA}" destId="{E628CF50-2D93-4D8E-AABC-B7AE7B2B8567}" srcOrd="0" destOrd="0" presId="urn:microsoft.com/office/officeart/2005/8/layout/hierarchy1"/>
    <dgm:cxn modelId="{220655A7-91A0-4155-9278-92ECDD8EBB59}" type="presParOf" srcId="{E628CF50-2D93-4D8E-AABC-B7AE7B2B8567}" destId="{0FB0EF8B-D54C-4D37-A817-B0167F01732E}" srcOrd="0" destOrd="0" presId="urn:microsoft.com/office/officeart/2005/8/layout/hierarchy1"/>
    <dgm:cxn modelId="{41719CC3-D7B7-443E-A60E-6BECC38DB0B7}" type="presParOf" srcId="{E628CF50-2D93-4D8E-AABC-B7AE7B2B8567}" destId="{60192E76-97CE-403B-A7BA-381637039CD6}" srcOrd="1" destOrd="0" presId="urn:microsoft.com/office/officeart/2005/8/layout/hierarchy1"/>
    <dgm:cxn modelId="{1FDDB736-3DE0-43EB-9F0A-CF1C75DFB244}" type="presParOf" srcId="{445B4F31-A173-4B6F-8BBC-2C6F425215BA}" destId="{EA1AE47D-3F8A-4F3E-9905-1A15015F3F0F}" srcOrd="1" destOrd="0" presId="urn:microsoft.com/office/officeart/2005/8/layout/hierarchy1"/>
    <dgm:cxn modelId="{D4D72B3E-1D9D-4F71-8340-432BF53B1373}" type="presParOf" srcId="{7E6AD353-5C9B-4439-A9C1-7E7B2242E89B}" destId="{F09D7280-19A0-4C15-8725-AF27E41893F8}" srcOrd="4" destOrd="0" presId="urn:microsoft.com/office/officeart/2005/8/layout/hierarchy1"/>
    <dgm:cxn modelId="{54D7AFA6-21F3-4290-9BB7-C98D7E02840C}" type="presParOf" srcId="{7E6AD353-5C9B-4439-A9C1-7E7B2242E89B}" destId="{4BCB9B64-556F-4F98-90DE-272BF006444E}" srcOrd="5" destOrd="0" presId="urn:microsoft.com/office/officeart/2005/8/layout/hierarchy1"/>
    <dgm:cxn modelId="{296523E6-D1B3-4D83-A4B3-9CF41E1FF9C9}" type="presParOf" srcId="{4BCB9B64-556F-4F98-90DE-272BF006444E}" destId="{EC44440A-D3AF-4810-A84C-80AA9E92FAB1}" srcOrd="0" destOrd="0" presId="urn:microsoft.com/office/officeart/2005/8/layout/hierarchy1"/>
    <dgm:cxn modelId="{653EBBBA-3110-486A-972F-6E5A75117BB0}" type="presParOf" srcId="{EC44440A-D3AF-4810-A84C-80AA9E92FAB1}" destId="{9D42C739-46D4-487F-9224-E225E8505F89}" srcOrd="0" destOrd="0" presId="urn:microsoft.com/office/officeart/2005/8/layout/hierarchy1"/>
    <dgm:cxn modelId="{0BC4629D-4866-4985-BDE7-18A8D0563472}" type="presParOf" srcId="{EC44440A-D3AF-4810-A84C-80AA9E92FAB1}" destId="{A038D5A7-1140-4A11-9CB1-1A43080EE849}" srcOrd="1" destOrd="0" presId="urn:microsoft.com/office/officeart/2005/8/layout/hierarchy1"/>
    <dgm:cxn modelId="{68FA23E2-D653-4E11-93B5-5ED24B101E4B}" type="presParOf" srcId="{4BCB9B64-556F-4F98-90DE-272BF006444E}" destId="{89C0B7FE-A8AE-42C9-8648-550903219AC0}" srcOrd="1" destOrd="0" presId="urn:microsoft.com/office/officeart/2005/8/layout/hierarchy1"/>
    <dgm:cxn modelId="{17E82398-49E1-46D6-AC39-1BC54E834EA0}" type="presParOf" srcId="{788733FE-6DD0-4AB5-B8E4-3BF261A1F0E9}" destId="{A92B56DB-EB58-4F8E-B928-41C8325FDEEE}" srcOrd="2" destOrd="0" presId="urn:microsoft.com/office/officeart/2005/8/layout/hierarchy1"/>
    <dgm:cxn modelId="{02A2A929-80FD-42ED-B561-5A752B7481CC}" type="presParOf" srcId="{788733FE-6DD0-4AB5-B8E4-3BF261A1F0E9}" destId="{3841B900-8C08-4EEB-9A19-1500DAE23F1A}" srcOrd="3" destOrd="0" presId="urn:microsoft.com/office/officeart/2005/8/layout/hierarchy1"/>
    <dgm:cxn modelId="{495DA74F-7472-45CC-A93F-01E1B540A110}" type="presParOf" srcId="{3841B900-8C08-4EEB-9A19-1500DAE23F1A}" destId="{04B11F56-5802-45E8-97B6-14C11506037E}" srcOrd="0" destOrd="0" presId="urn:microsoft.com/office/officeart/2005/8/layout/hierarchy1"/>
    <dgm:cxn modelId="{89724F01-EDAE-4869-ABF5-BBB96B2C5F38}" type="presParOf" srcId="{04B11F56-5802-45E8-97B6-14C11506037E}" destId="{72F4418C-5CBD-4F25-B574-54A5DC1216F4}" srcOrd="0" destOrd="0" presId="urn:microsoft.com/office/officeart/2005/8/layout/hierarchy1"/>
    <dgm:cxn modelId="{12B03575-1BC7-4BBB-B186-88334684E088}" type="presParOf" srcId="{04B11F56-5802-45E8-97B6-14C11506037E}" destId="{6011274B-91AB-4FB2-A346-FC19979EB970}" srcOrd="1" destOrd="0" presId="urn:microsoft.com/office/officeart/2005/8/layout/hierarchy1"/>
    <dgm:cxn modelId="{12E4049B-C41D-44CE-B8D7-13FCC53F9136}" type="presParOf" srcId="{3841B900-8C08-4EEB-9A19-1500DAE23F1A}" destId="{19E6690E-5D39-4D89-BDF0-8FD8BD0130F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B2F0937-796B-43FD-9991-CC92E9FC8D6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22FE64-8CAB-4573-A122-D6B7D8FA5F5F}">
      <dgm:prSet phldrT="[Текст]" custT="1"/>
      <dgm:spPr/>
      <dgm:t>
        <a:bodyPr/>
        <a:lstStyle/>
        <a:p>
          <a:r>
            <a:rPr lang="ru-RU" sz="2000" dirty="0"/>
            <a:t>Льготное кредитования</a:t>
          </a:r>
        </a:p>
      </dgm:t>
    </dgm:pt>
    <dgm:pt modelId="{407E41D2-1671-4EF1-9B58-5DE7BF49EB58}" type="parTrans" cxnId="{19D96392-0BFC-4BC5-832C-1B1668DB6BBA}">
      <dgm:prSet/>
      <dgm:spPr/>
      <dgm:t>
        <a:bodyPr/>
        <a:lstStyle/>
        <a:p>
          <a:endParaRPr lang="ru-RU" sz="2800"/>
        </a:p>
      </dgm:t>
    </dgm:pt>
    <dgm:pt modelId="{4C56A83E-1B05-44E2-A907-831B9ADC65D9}" type="sibTrans" cxnId="{19D96392-0BFC-4BC5-832C-1B1668DB6BBA}">
      <dgm:prSet/>
      <dgm:spPr/>
      <dgm:t>
        <a:bodyPr/>
        <a:lstStyle/>
        <a:p>
          <a:endParaRPr lang="ru-RU" sz="2800"/>
        </a:p>
      </dgm:t>
    </dgm:pt>
    <dgm:pt modelId="{25A7D73B-D4C5-421A-90BF-B7AEF470F6E3}">
      <dgm:prSet phldrT="[Текст]" custT="1"/>
      <dgm:spPr/>
      <dgm:t>
        <a:bodyPr/>
        <a:lstStyle/>
        <a:p>
          <a:r>
            <a:rPr lang="ru-RU" sz="2000" dirty="0"/>
            <a:t>Система налоговых льгот для предприятий инновационной направленности</a:t>
          </a:r>
        </a:p>
      </dgm:t>
    </dgm:pt>
    <dgm:pt modelId="{F0974657-D08A-4F2C-AE18-80F2ECF82848}" type="parTrans" cxnId="{49818FD3-9A16-4A01-823D-66B9A8544DE4}">
      <dgm:prSet/>
      <dgm:spPr/>
      <dgm:t>
        <a:bodyPr/>
        <a:lstStyle/>
        <a:p>
          <a:endParaRPr lang="ru-RU" sz="2800"/>
        </a:p>
      </dgm:t>
    </dgm:pt>
    <dgm:pt modelId="{20D7716D-0BE0-4AC1-B642-5F4D793FF118}" type="sibTrans" cxnId="{49818FD3-9A16-4A01-823D-66B9A8544DE4}">
      <dgm:prSet/>
      <dgm:spPr/>
      <dgm:t>
        <a:bodyPr/>
        <a:lstStyle/>
        <a:p>
          <a:endParaRPr lang="ru-RU" sz="2800"/>
        </a:p>
      </dgm:t>
    </dgm:pt>
    <dgm:pt modelId="{A7AB4D72-D721-458D-9CEF-EA9183F2CBD3}">
      <dgm:prSet phldrT="[Текст]" custT="1"/>
      <dgm:spPr/>
      <dgm:t>
        <a:bodyPr/>
        <a:lstStyle/>
        <a:p>
          <a:r>
            <a:rPr lang="ru-RU" sz="2000" dirty="0"/>
            <a:t>Формирование государственных инновационных площадок</a:t>
          </a:r>
        </a:p>
      </dgm:t>
    </dgm:pt>
    <dgm:pt modelId="{91D80887-1FFD-4705-B975-3B03C6B682F9}" type="parTrans" cxnId="{730117F9-8511-47C6-B6B4-42AE26285BC2}">
      <dgm:prSet/>
      <dgm:spPr/>
      <dgm:t>
        <a:bodyPr/>
        <a:lstStyle/>
        <a:p>
          <a:endParaRPr lang="ru-RU" sz="2800"/>
        </a:p>
      </dgm:t>
    </dgm:pt>
    <dgm:pt modelId="{F2361774-36A8-4C38-9CCA-BFD884D0C740}" type="sibTrans" cxnId="{730117F9-8511-47C6-B6B4-42AE26285BC2}">
      <dgm:prSet/>
      <dgm:spPr/>
      <dgm:t>
        <a:bodyPr/>
        <a:lstStyle/>
        <a:p>
          <a:endParaRPr lang="ru-RU" sz="2800"/>
        </a:p>
      </dgm:t>
    </dgm:pt>
    <dgm:pt modelId="{230B3AB2-E40B-4FF8-A4A7-4963AA38A162}">
      <dgm:prSet custT="1"/>
      <dgm:spPr/>
      <dgm:t>
        <a:bodyPr/>
        <a:lstStyle/>
        <a:p>
          <a:r>
            <a:rPr lang="ru-RU" sz="2000" dirty="0"/>
            <a:t>Развитие инновационных фондов</a:t>
          </a:r>
        </a:p>
      </dgm:t>
    </dgm:pt>
    <dgm:pt modelId="{F1597CE6-67C3-4316-96C8-07ED6753ED59}" type="parTrans" cxnId="{466BF134-F0AB-4540-A3AF-BD692F109224}">
      <dgm:prSet/>
      <dgm:spPr/>
      <dgm:t>
        <a:bodyPr/>
        <a:lstStyle/>
        <a:p>
          <a:endParaRPr lang="ru-RU" sz="2800"/>
        </a:p>
      </dgm:t>
    </dgm:pt>
    <dgm:pt modelId="{696B661B-89F6-4A96-9EEA-C21E79F74084}" type="sibTrans" cxnId="{466BF134-F0AB-4540-A3AF-BD692F109224}">
      <dgm:prSet/>
      <dgm:spPr/>
      <dgm:t>
        <a:bodyPr/>
        <a:lstStyle/>
        <a:p>
          <a:endParaRPr lang="ru-RU" sz="2800"/>
        </a:p>
      </dgm:t>
    </dgm:pt>
    <dgm:pt modelId="{4643DB06-D633-400B-AF86-D99CB8EB70AE}">
      <dgm:prSet custT="1"/>
      <dgm:spPr/>
      <dgm:t>
        <a:bodyPr/>
        <a:lstStyle/>
        <a:p>
          <a:r>
            <a:rPr lang="ru-RU" sz="2000" dirty="0"/>
            <a:t>Развитие социальных факторов инновационной среды государства</a:t>
          </a:r>
        </a:p>
      </dgm:t>
    </dgm:pt>
    <dgm:pt modelId="{1275C4F5-13D4-421C-9D7F-A5ED1E4779D2}" type="parTrans" cxnId="{463401C7-0A5D-4EA3-9C81-C0393760CA0A}">
      <dgm:prSet/>
      <dgm:spPr/>
      <dgm:t>
        <a:bodyPr/>
        <a:lstStyle/>
        <a:p>
          <a:endParaRPr lang="ru-RU" sz="2800"/>
        </a:p>
      </dgm:t>
    </dgm:pt>
    <dgm:pt modelId="{8FAF73A4-AED2-426F-94C1-E9917CDCA736}" type="sibTrans" cxnId="{463401C7-0A5D-4EA3-9C81-C0393760CA0A}">
      <dgm:prSet/>
      <dgm:spPr/>
      <dgm:t>
        <a:bodyPr/>
        <a:lstStyle/>
        <a:p>
          <a:endParaRPr lang="ru-RU" sz="2800"/>
        </a:p>
      </dgm:t>
    </dgm:pt>
    <dgm:pt modelId="{6EBA7672-2556-4C7A-B36F-C3C603884649}" type="pres">
      <dgm:prSet presAssocID="{AB2F0937-796B-43FD-9991-CC92E9FC8D67}" presName="linear" presStyleCnt="0">
        <dgm:presLayoutVars>
          <dgm:dir/>
          <dgm:animLvl val="lvl"/>
          <dgm:resizeHandles val="exact"/>
        </dgm:presLayoutVars>
      </dgm:prSet>
      <dgm:spPr/>
    </dgm:pt>
    <dgm:pt modelId="{00FF754E-D98A-42AD-8BD8-EC2F007C8F95}" type="pres">
      <dgm:prSet presAssocID="{0A22FE64-8CAB-4573-A122-D6B7D8FA5F5F}" presName="parentLin" presStyleCnt="0"/>
      <dgm:spPr/>
    </dgm:pt>
    <dgm:pt modelId="{E3023207-C407-4294-8E6D-68FBB7B25DE8}" type="pres">
      <dgm:prSet presAssocID="{0A22FE64-8CAB-4573-A122-D6B7D8FA5F5F}" presName="parentLeftMargin" presStyleLbl="node1" presStyleIdx="0" presStyleCnt="5"/>
      <dgm:spPr/>
    </dgm:pt>
    <dgm:pt modelId="{D8258F6B-7806-4A37-ABD7-208FE59EC773}" type="pres">
      <dgm:prSet presAssocID="{0A22FE64-8CAB-4573-A122-D6B7D8FA5F5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600278E-8C4A-4E92-859D-AEAE62F8925F}" type="pres">
      <dgm:prSet presAssocID="{0A22FE64-8CAB-4573-A122-D6B7D8FA5F5F}" presName="negativeSpace" presStyleCnt="0"/>
      <dgm:spPr/>
    </dgm:pt>
    <dgm:pt modelId="{3CD1D246-44A0-4960-8FF5-115843488679}" type="pres">
      <dgm:prSet presAssocID="{0A22FE64-8CAB-4573-A122-D6B7D8FA5F5F}" presName="childText" presStyleLbl="conFgAcc1" presStyleIdx="0" presStyleCnt="5">
        <dgm:presLayoutVars>
          <dgm:bulletEnabled val="1"/>
        </dgm:presLayoutVars>
      </dgm:prSet>
      <dgm:spPr/>
    </dgm:pt>
    <dgm:pt modelId="{760E9951-26B6-4312-91B5-0024732FFF49}" type="pres">
      <dgm:prSet presAssocID="{4C56A83E-1B05-44E2-A907-831B9ADC65D9}" presName="spaceBetweenRectangles" presStyleCnt="0"/>
      <dgm:spPr/>
    </dgm:pt>
    <dgm:pt modelId="{CF567352-135F-47F7-8C3B-0204A779E39A}" type="pres">
      <dgm:prSet presAssocID="{25A7D73B-D4C5-421A-90BF-B7AEF470F6E3}" presName="parentLin" presStyleCnt="0"/>
      <dgm:spPr/>
    </dgm:pt>
    <dgm:pt modelId="{B99FC09C-5865-4128-B751-452D2D198584}" type="pres">
      <dgm:prSet presAssocID="{25A7D73B-D4C5-421A-90BF-B7AEF470F6E3}" presName="parentLeftMargin" presStyleLbl="node1" presStyleIdx="0" presStyleCnt="5"/>
      <dgm:spPr/>
    </dgm:pt>
    <dgm:pt modelId="{C5CFABCA-7478-48F8-9685-310B6F85D10E}" type="pres">
      <dgm:prSet presAssocID="{25A7D73B-D4C5-421A-90BF-B7AEF470F6E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FBE5870-FC49-49EE-834D-748A9EC1FD4D}" type="pres">
      <dgm:prSet presAssocID="{25A7D73B-D4C5-421A-90BF-B7AEF470F6E3}" presName="negativeSpace" presStyleCnt="0"/>
      <dgm:spPr/>
    </dgm:pt>
    <dgm:pt modelId="{CA02E89C-1C15-4FC0-A94E-27F465F0B3FF}" type="pres">
      <dgm:prSet presAssocID="{25A7D73B-D4C5-421A-90BF-B7AEF470F6E3}" presName="childText" presStyleLbl="conFgAcc1" presStyleIdx="1" presStyleCnt="5">
        <dgm:presLayoutVars>
          <dgm:bulletEnabled val="1"/>
        </dgm:presLayoutVars>
      </dgm:prSet>
      <dgm:spPr/>
    </dgm:pt>
    <dgm:pt modelId="{94CFE42A-DB2C-44D6-8114-B719631A0055}" type="pres">
      <dgm:prSet presAssocID="{20D7716D-0BE0-4AC1-B642-5F4D793FF118}" presName="spaceBetweenRectangles" presStyleCnt="0"/>
      <dgm:spPr/>
    </dgm:pt>
    <dgm:pt modelId="{ABF997B5-D71D-432B-B812-5ACD36A52D85}" type="pres">
      <dgm:prSet presAssocID="{A7AB4D72-D721-458D-9CEF-EA9183F2CBD3}" presName="parentLin" presStyleCnt="0"/>
      <dgm:spPr/>
    </dgm:pt>
    <dgm:pt modelId="{80692216-DF7A-4BC5-BD20-5E9619304971}" type="pres">
      <dgm:prSet presAssocID="{A7AB4D72-D721-458D-9CEF-EA9183F2CBD3}" presName="parentLeftMargin" presStyleLbl="node1" presStyleIdx="1" presStyleCnt="5"/>
      <dgm:spPr/>
    </dgm:pt>
    <dgm:pt modelId="{D09F5CBA-0D0D-46D6-A732-DCA30B77A461}" type="pres">
      <dgm:prSet presAssocID="{A7AB4D72-D721-458D-9CEF-EA9183F2CBD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BB51352-21CE-46DB-A57B-4E9FBD55872A}" type="pres">
      <dgm:prSet presAssocID="{A7AB4D72-D721-458D-9CEF-EA9183F2CBD3}" presName="negativeSpace" presStyleCnt="0"/>
      <dgm:spPr/>
    </dgm:pt>
    <dgm:pt modelId="{73056BCA-5D0E-47A1-A05E-F3973677A2D3}" type="pres">
      <dgm:prSet presAssocID="{A7AB4D72-D721-458D-9CEF-EA9183F2CBD3}" presName="childText" presStyleLbl="conFgAcc1" presStyleIdx="2" presStyleCnt="5">
        <dgm:presLayoutVars>
          <dgm:bulletEnabled val="1"/>
        </dgm:presLayoutVars>
      </dgm:prSet>
      <dgm:spPr/>
    </dgm:pt>
    <dgm:pt modelId="{EE7D1C50-33D7-4B19-9A7D-54B33C5D872C}" type="pres">
      <dgm:prSet presAssocID="{F2361774-36A8-4C38-9CCA-BFD884D0C740}" presName="spaceBetweenRectangles" presStyleCnt="0"/>
      <dgm:spPr/>
    </dgm:pt>
    <dgm:pt modelId="{0C2471B8-B633-4ADB-8D10-FBBB07D52789}" type="pres">
      <dgm:prSet presAssocID="{230B3AB2-E40B-4FF8-A4A7-4963AA38A162}" presName="parentLin" presStyleCnt="0"/>
      <dgm:spPr/>
    </dgm:pt>
    <dgm:pt modelId="{361156D2-EE58-414F-919D-41A9025A6750}" type="pres">
      <dgm:prSet presAssocID="{230B3AB2-E40B-4FF8-A4A7-4963AA38A162}" presName="parentLeftMargin" presStyleLbl="node1" presStyleIdx="2" presStyleCnt="5"/>
      <dgm:spPr/>
    </dgm:pt>
    <dgm:pt modelId="{EA1EE388-2039-4F0F-8E3D-4A5AEA9CD959}" type="pres">
      <dgm:prSet presAssocID="{230B3AB2-E40B-4FF8-A4A7-4963AA38A16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AED9817-AB9C-4D5C-B859-52BEAB89E1EA}" type="pres">
      <dgm:prSet presAssocID="{230B3AB2-E40B-4FF8-A4A7-4963AA38A162}" presName="negativeSpace" presStyleCnt="0"/>
      <dgm:spPr/>
    </dgm:pt>
    <dgm:pt modelId="{BC43754D-FC20-4266-9607-DF504C54A1C2}" type="pres">
      <dgm:prSet presAssocID="{230B3AB2-E40B-4FF8-A4A7-4963AA38A162}" presName="childText" presStyleLbl="conFgAcc1" presStyleIdx="3" presStyleCnt="5">
        <dgm:presLayoutVars>
          <dgm:bulletEnabled val="1"/>
        </dgm:presLayoutVars>
      </dgm:prSet>
      <dgm:spPr/>
    </dgm:pt>
    <dgm:pt modelId="{4DE16D6E-44B7-4E2A-A924-2722442BB692}" type="pres">
      <dgm:prSet presAssocID="{696B661B-89F6-4A96-9EEA-C21E79F74084}" presName="spaceBetweenRectangles" presStyleCnt="0"/>
      <dgm:spPr/>
    </dgm:pt>
    <dgm:pt modelId="{E9C763E5-6CC5-459D-8A1A-40361B1C1AE1}" type="pres">
      <dgm:prSet presAssocID="{4643DB06-D633-400B-AF86-D99CB8EB70AE}" presName="parentLin" presStyleCnt="0"/>
      <dgm:spPr/>
    </dgm:pt>
    <dgm:pt modelId="{4DF9ADB4-96FE-4DA5-B4AB-4CB14E63DF91}" type="pres">
      <dgm:prSet presAssocID="{4643DB06-D633-400B-AF86-D99CB8EB70AE}" presName="parentLeftMargin" presStyleLbl="node1" presStyleIdx="3" presStyleCnt="5"/>
      <dgm:spPr/>
    </dgm:pt>
    <dgm:pt modelId="{B619FCA2-299C-499F-817D-E4F7F59648B1}" type="pres">
      <dgm:prSet presAssocID="{4643DB06-D633-400B-AF86-D99CB8EB70AE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26D5031-6969-4851-8E3C-73AAE983EE95}" type="pres">
      <dgm:prSet presAssocID="{4643DB06-D633-400B-AF86-D99CB8EB70AE}" presName="negativeSpace" presStyleCnt="0"/>
      <dgm:spPr/>
    </dgm:pt>
    <dgm:pt modelId="{D7A915FE-F222-4658-8986-9647874BACDF}" type="pres">
      <dgm:prSet presAssocID="{4643DB06-D633-400B-AF86-D99CB8EB70AE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560A620-1EA9-465B-B173-0F835F8A46C4}" type="presOf" srcId="{230B3AB2-E40B-4FF8-A4A7-4963AA38A162}" destId="{361156D2-EE58-414F-919D-41A9025A6750}" srcOrd="0" destOrd="0" presId="urn:microsoft.com/office/officeart/2005/8/layout/list1"/>
    <dgm:cxn modelId="{9FCB9023-E6ED-4742-B58A-7FDF8B1282AF}" type="presOf" srcId="{4643DB06-D633-400B-AF86-D99CB8EB70AE}" destId="{B619FCA2-299C-499F-817D-E4F7F59648B1}" srcOrd="1" destOrd="0" presId="urn:microsoft.com/office/officeart/2005/8/layout/list1"/>
    <dgm:cxn modelId="{466BF134-F0AB-4540-A3AF-BD692F109224}" srcId="{AB2F0937-796B-43FD-9991-CC92E9FC8D67}" destId="{230B3AB2-E40B-4FF8-A4A7-4963AA38A162}" srcOrd="3" destOrd="0" parTransId="{F1597CE6-67C3-4316-96C8-07ED6753ED59}" sibTransId="{696B661B-89F6-4A96-9EEA-C21E79F74084}"/>
    <dgm:cxn modelId="{13CFD04A-F76A-4D6A-89B0-F0B15C4C5456}" type="presOf" srcId="{230B3AB2-E40B-4FF8-A4A7-4963AA38A162}" destId="{EA1EE388-2039-4F0F-8E3D-4A5AEA9CD959}" srcOrd="1" destOrd="0" presId="urn:microsoft.com/office/officeart/2005/8/layout/list1"/>
    <dgm:cxn modelId="{95AEA44F-9AAC-47D4-8489-3DD239A4C13F}" type="presOf" srcId="{0A22FE64-8CAB-4573-A122-D6B7D8FA5F5F}" destId="{D8258F6B-7806-4A37-ABD7-208FE59EC773}" srcOrd="1" destOrd="0" presId="urn:microsoft.com/office/officeart/2005/8/layout/list1"/>
    <dgm:cxn modelId="{2660E46F-BE8E-46DB-9AE8-F7FB1BCA7E80}" type="presOf" srcId="{25A7D73B-D4C5-421A-90BF-B7AEF470F6E3}" destId="{C5CFABCA-7478-48F8-9685-310B6F85D10E}" srcOrd="1" destOrd="0" presId="urn:microsoft.com/office/officeart/2005/8/layout/list1"/>
    <dgm:cxn modelId="{D7F88A7A-D362-4339-A00B-D31E56437A28}" type="presOf" srcId="{4643DB06-D633-400B-AF86-D99CB8EB70AE}" destId="{4DF9ADB4-96FE-4DA5-B4AB-4CB14E63DF91}" srcOrd="0" destOrd="0" presId="urn:microsoft.com/office/officeart/2005/8/layout/list1"/>
    <dgm:cxn modelId="{E31B6485-CC48-4F56-B9BA-1DFB92FD9965}" type="presOf" srcId="{25A7D73B-D4C5-421A-90BF-B7AEF470F6E3}" destId="{B99FC09C-5865-4128-B751-452D2D198584}" srcOrd="0" destOrd="0" presId="urn:microsoft.com/office/officeart/2005/8/layout/list1"/>
    <dgm:cxn modelId="{19D96392-0BFC-4BC5-832C-1B1668DB6BBA}" srcId="{AB2F0937-796B-43FD-9991-CC92E9FC8D67}" destId="{0A22FE64-8CAB-4573-A122-D6B7D8FA5F5F}" srcOrd="0" destOrd="0" parTransId="{407E41D2-1671-4EF1-9B58-5DE7BF49EB58}" sibTransId="{4C56A83E-1B05-44E2-A907-831B9ADC65D9}"/>
    <dgm:cxn modelId="{BF60BFAF-CBB3-4C98-BF96-B21815F4E781}" type="presOf" srcId="{0A22FE64-8CAB-4573-A122-D6B7D8FA5F5F}" destId="{E3023207-C407-4294-8E6D-68FBB7B25DE8}" srcOrd="0" destOrd="0" presId="urn:microsoft.com/office/officeart/2005/8/layout/list1"/>
    <dgm:cxn modelId="{463401C7-0A5D-4EA3-9C81-C0393760CA0A}" srcId="{AB2F0937-796B-43FD-9991-CC92E9FC8D67}" destId="{4643DB06-D633-400B-AF86-D99CB8EB70AE}" srcOrd="4" destOrd="0" parTransId="{1275C4F5-13D4-421C-9D7F-A5ED1E4779D2}" sibTransId="{8FAF73A4-AED2-426F-94C1-E9917CDCA736}"/>
    <dgm:cxn modelId="{DD8721C7-C47C-46BE-936E-F0DD0643CC25}" type="presOf" srcId="{A7AB4D72-D721-458D-9CEF-EA9183F2CBD3}" destId="{80692216-DF7A-4BC5-BD20-5E9619304971}" srcOrd="0" destOrd="0" presId="urn:microsoft.com/office/officeart/2005/8/layout/list1"/>
    <dgm:cxn modelId="{F06E09D1-D85D-49A9-B3E0-0015A2E6FE7D}" type="presOf" srcId="{AB2F0937-796B-43FD-9991-CC92E9FC8D67}" destId="{6EBA7672-2556-4C7A-B36F-C3C603884649}" srcOrd="0" destOrd="0" presId="urn:microsoft.com/office/officeart/2005/8/layout/list1"/>
    <dgm:cxn modelId="{49818FD3-9A16-4A01-823D-66B9A8544DE4}" srcId="{AB2F0937-796B-43FD-9991-CC92E9FC8D67}" destId="{25A7D73B-D4C5-421A-90BF-B7AEF470F6E3}" srcOrd="1" destOrd="0" parTransId="{F0974657-D08A-4F2C-AE18-80F2ECF82848}" sibTransId="{20D7716D-0BE0-4AC1-B642-5F4D793FF118}"/>
    <dgm:cxn modelId="{05A888F3-AA98-4637-AF31-9D70376D3FCA}" type="presOf" srcId="{A7AB4D72-D721-458D-9CEF-EA9183F2CBD3}" destId="{D09F5CBA-0D0D-46D6-A732-DCA30B77A461}" srcOrd="1" destOrd="0" presId="urn:microsoft.com/office/officeart/2005/8/layout/list1"/>
    <dgm:cxn modelId="{730117F9-8511-47C6-B6B4-42AE26285BC2}" srcId="{AB2F0937-796B-43FD-9991-CC92E9FC8D67}" destId="{A7AB4D72-D721-458D-9CEF-EA9183F2CBD3}" srcOrd="2" destOrd="0" parTransId="{91D80887-1FFD-4705-B975-3B03C6B682F9}" sibTransId="{F2361774-36A8-4C38-9CCA-BFD884D0C740}"/>
    <dgm:cxn modelId="{E0F376A4-D3CA-4656-A312-44E8A13E318B}" type="presParOf" srcId="{6EBA7672-2556-4C7A-B36F-C3C603884649}" destId="{00FF754E-D98A-42AD-8BD8-EC2F007C8F95}" srcOrd="0" destOrd="0" presId="urn:microsoft.com/office/officeart/2005/8/layout/list1"/>
    <dgm:cxn modelId="{DA163343-D193-41F1-A126-68AC2B1A74A0}" type="presParOf" srcId="{00FF754E-D98A-42AD-8BD8-EC2F007C8F95}" destId="{E3023207-C407-4294-8E6D-68FBB7B25DE8}" srcOrd="0" destOrd="0" presId="urn:microsoft.com/office/officeart/2005/8/layout/list1"/>
    <dgm:cxn modelId="{8372140E-F916-42DE-9571-84F95063109E}" type="presParOf" srcId="{00FF754E-D98A-42AD-8BD8-EC2F007C8F95}" destId="{D8258F6B-7806-4A37-ABD7-208FE59EC773}" srcOrd="1" destOrd="0" presId="urn:microsoft.com/office/officeart/2005/8/layout/list1"/>
    <dgm:cxn modelId="{B9E6D0AF-4ADF-4266-89B7-F965793F6703}" type="presParOf" srcId="{6EBA7672-2556-4C7A-B36F-C3C603884649}" destId="{7600278E-8C4A-4E92-859D-AEAE62F8925F}" srcOrd="1" destOrd="0" presId="urn:microsoft.com/office/officeart/2005/8/layout/list1"/>
    <dgm:cxn modelId="{0D26E315-8D85-42AE-AA69-31692AA149BF}" type="presParOf" srcId="{6EBA7672-2556-4C7A-B36F-C3C603884649}" destId="{3CD1D246-44A0-4960-8FF5-115843488679}" srcOrd="2" destOrd="0" presId="urn:microsoft.com/office/officeart/2005/8/layout/list1"/>
    <dgm:cxn modelId="{8CA22EE4-BD59-4317-BAE4-5B8D6B332202}" type="presParOf" srcId="{6EBA7672-2556-4C7A-B36F-C3C603884649}" destId="{760E9951-26B6-4312-91B5-0024732FFF49}" srcOrd="3" destOrd="0" presId="urn:microsoft.com/office/officeart/2005/8/layout/list1"/>
    <dgm:cxn modelId="{3A83E929-4B2F-41D2-9869-54D8182E8882}" type="presParOf" srcId="{6EBA7672-2556-4C7A-B36F-C3C603884649}" destId="{CF567352-135F-47F7-8C3B-0204A779E39A}" srcOrd="4" destOrd="0" presId="urn:microsoft.com/office/officeart/2005/8/layout/list1"/>
    <dgm:cxn modelId="{2BC0155B-D416-49A4-99E6-C8709C38FD81}" type="presParOf" srcId="{CF567352-135F-47F7-8C3B-0204A779E39A}" destId="{B99FC09C-5865-4128-B751-452D2D198584}" srcOrd="0" destOrd="0" presId="urn:microsoft.com/office/officeart/2005/8/layout/list1"/>
    <dgm:cxn modelId="{2EB5FC86-A2E9-428C-BE86-80FB7180B226}" type="presParOf" srcId="{CF567352-135F-47F7-8C3B-0204A779E39A}" destId="{C5CFABCA-7478-48F8-9685-310B6F85D10E}" srcOrd="1" destOrd="0" presId="urn:microsoft.com/office/officeart/2005/8/layout/list1"/>
    <dgm:cxn modelId="{8AFCB1EE-CF72-43B3-9DDC-67A690DCFD13}" type="presParOf" srcId="{6EBA7672-2556-4C7A-B36F-C3C603884649}" destId="{CFBE5870-FC49-49EE-834D-748A9EC1FD4D}" srcOrd="5" destOrd="0" presId="urn:microsoft.com/office/officeart/2005/8/layout/list1"/>
    <dgm:cxn modelId="{425261CB-D118-41FA-A186-21FF7C50CA6D}" type="presParOf" srcId="{6EBA7672-2556-4C7A-B36F-C3C603884649}" destId="{CA02E89C-1C15-4FC0-A94E-27F465F0B3FF}" srcOrd="6" destOrd="0" presId="urn:microsoft.com/office/officeart/2005/8/layout/list1"/>
    <dgm:cxn modelId="{4C7EC851-083A-4F8C-87A5-4051BE2E19D9}" type="presParOf" srcId="{6EBA7672-2556-4C7A-B36F-C3C603884649}" destId="{94CFE42A-DB2C-44D6-8114-B719631A0055}" srcOrd="7" destOrd="0" presId="urn:microsoft.com/office/officeart/2005/8/layout/list1"/>
    <dgm:cxn modelId="{AB34AED6-14F6-4696-892F-30C55C2345D5}" type="presParOf" srcId="{6EBA7672-2556-4C7A-B36F-C3C603884649}" destId="{ABF997B5-D71D-432B-B812-5ACD36A52D85}" srcOrd="8" destOrd="0" presId="urn:microsoft.com/office/officeart/2005/8/layout/list1"/>
    <dgm:cxn modelId="{AA265AE4-DBFA-4A18-86F5-7128F3824A12}" type="presParOf" srcId="{ABF997B5-D71D-432B-B812-5ACD36A52D85}" destId="{80692216-DF7A-4BC5-BD20-5E9619304971}" srcOrd="0" destOrd="0" presId="urn:microsoft.com/office/officeart/2005/8/layout/list1"/>
    <dgm:cxn modelId="{1F02E72D-C0B7-4C35-A698-2DB75E2A0A08}" type="presParOf" srcId="{ABF997B5-D71D-432B-B812-5ACD36A52D85}" destId="{D09F5CBA-0D0D-46D6-A732-DCA30B77A461}" srcOrd="1" destOrd="0" presId="urn:microsoft.com/office/officeart/2005/8/layout/list1"/>
    <dgm:cxn modelId="{9D2F743A-2008-463A-A864-935865E04CC7}" type="presParOf" srcId="{6EBA7672-2556-4C7A-B36F-C3C603884649}" destId="{FBB51352-21CE-46DB-A57B-4E9FBD55872A}" srcOrd="9" destOrd="0" presId="urn:microsoft.com/office/officeart/2005/8/layout/list1"/>
    <dgm:cxn modelId="{52C77820-8E57-4ADC-B174-B58B4997598F}" type="presParOf" srcId="{6EBA7672-2556-4C7A-B36F-C3C603884649}" destId="{73056BCA-5D0E-47A1-A05E-F3973677A2D3}" srcOrd="10" destOrd="0" presId="urn:microsoft.com/office/officeart/2005/8/layout/list1"/>
    <dgm:cxn modelId="{98352DD8-9FA2-44B5-9F7A-2E5ABF24A05C}" type="presParOf" srcId="{6EBA7672-2556-4C7A-B36F-C3C603884649}" destId="{EE7D1C50-33D7-4B19-9A7D-54B33C5D872C}" srcOrd="11" destOrd="0" presId="urn:microsoft.com/office/officeart/2005/8/layout/list1"/>
    <dgm:cxn modelId="{38DCD9DD-EFC5-4BA7-83B7-3656F4FECB91}" type="presParOf" srcId="{6EBA7672-2556-4C7A-B36F-C3C603884649}" destId="{0C2471B8-B633-4ADB-8D10-FBBB07D52789}" srcOrd="12" destOrd="0" presId="urn:microsoft.com/office/officeart/2005/8/layout/list1"/>
    <dgm:cxn modelId="{336FDEB0-6307-4926-86B4-DDFD6B52C3AE}" type="presParOf" srcId="{0C2471B8-B633-4ADB-8D10-FBBB07D52789}" destId="{361156D2-EE58-414F-919D-41A9025A6750}" srcOrd="0" destOrd="0" presId="urn:microsoft.com/office/officeart/2005/8/layout/list1"/>
    <dgm:cxn modelId="{59492EAD-BF53-4DB3-BF1D-48FF46C5B253}" type="presParOf" srcId="{0C2471B8-B633-4ADB-8D10-FBBB07D52789}" destId="{EA1EE388-2039-4F0F-8E3D-4A5AEA9CD959}" srcOrd="1" destOrd="0" presId="urn:microsoft.com/office/officeart/2005/8/layout/list1"/>
    <dgm:cxn modelId="{06715C3D-FF86-4DE7-A4E9-053831E6CA77}" type="presParOf" srcId="{6EBA7672-2556-4C7A-B36F-C3C603884649}" destId="{8AED9817-AB9C-4D5C-B859-52BEAB89E1EA}" srcOrd="13" destOrd="0" presId="urn:microsoft.com/office/officeart/2005/8/layout/list1"/>
    <dgm:cxn modelId="{3B92E89F-5B01-46AC-80FA-D47401D9E540}" type="presParOf" srcId="{6EBA7672-2556-4C7A-B36F-C3C603884649}" destId="{BC43754D-FC20-4266-9607-DF504C54A1C2}" srcOrd="14" destOrd="0" presId="urn:microsoft.com/office/officeart/2005/8/layout/list1"/>
    <dgm:cxn modelId="{AD244A5A-121D-4E49-98AE-D6A64BEC4076}" type="presParOf" srcId="{6EBA7672-2556-4C7A-B36F-C3C603884649}" destId="{4DE16D6E-44B7-4E2A-A924-2722442BB692}" srcOrd="15" destOrd="0" presId="urn:microsoft.com/office/officeart/2005/8/layout/list1"/>
    <dgm:cxn modelId="{872A41AD-3E72-440F-BC41-04E212238C83}" type="presParOf" srcId="{6EBA7672-2556-4C7A-B36F-C3C603884649}" destId="{E9C763E5-6CC5-459D-8A1A-40361B1C1AE1}" srcOrd="16" destOrd="0" presId="urn:microsoft.com/office/officeart/2005/8/layout/list1"/>
    <dgm:cxn modelId="{FF9665CF-E7A4-427E-B546-738CD1F5F319}" type="presParOf" srcId="{E9C763E5-6CC5-459D-8A1A-40361B1C1AE1}" destId="{4DF9ADB4-96FE-4DA5-B4AB-4CB14E63DF91}" srcOrd="0" destOrd="0" presId="urn:microsoft.com/office/officeart/2005/8/layout/list1"/>
    <dgm:cxn modelId="{23F6DFF0-5511-4000-84DE-46D1E64D049B}" type="presParOf" srcId="{E9C763E5-6CC5-459D-8A1A-40361B1C1AE1}" destId="{B619FCA2-299C-499F-817D-E4F7F59648B1}" srcOrd="1" destOrd="0" presId="urn:microsoft.com/office/officeart/2005/8/layout/list1"/>
    <dgm:cxn modelId="{D34F2B58-8993-4FAF-B408-313D6556D819}" type="presParOf" srcId="{6EBA7672-2556-4C7A-B36F-C3C603884649}" destId="{D26D5031-6969-4851-8E3C-73AAE983EE95}" srcOrd="17" destOrd="0" presId="urn:microsoft.com/office/officeart/2005/8/layout/list1"/>
    <dgm:cxn modelId="{8044FE1D-012A-4A43-A740-1FE43A36957D}" type="presParOf" srcId="{6EBA7672-2556-4C7A-B36F-C3C603884649}" destId="{D7A915FE-F222-4658-8986-9647874BACD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2F0937-796B-43FD-9991-CC92E9FC8D6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22FE64-8CAB-4573-A122-D6B7D8FA5F5F}">
      <dgm:prSet phldrT="[Текст]" custT="1"/>
      <dgm:spPr/>
      <dgm:t>
        <a:bodyPr/>
        <a:lstStyle/>
        <a:p>
          <a:r>
            <a:rPr lang="ru-RU" sz="2000" dirty="0"/>
            <a:t>Недостаток финансирования</a:t>
          </a:r>
        </a:p>
      </dgm:t>
    </dgm:pt>
    <dgm:pt modelId="{407E41D2-1671-4EF1-9B58-5DE7BF49EB58}" type="parTrans" cxnId="{19D96392-0BFC-4BC5-832C-1B1668DB6BBA}">
      <dgm:prSet/>
      <dgm:spPr/>
      <dgm:t>
        <a:bodyPr/>
        <a:lstStyle/>
        <a:p>
          <a:endParaRPr lang="ru-RU" sz="2800"/>
        </a:p>
      </dgm:t>
    </dgm:pt>
    <dgm:pt modelId="{4C56A83E-1B05-44E2-A907-831B9ADC65D9}" type="sibTrans" cxnId="{19D96392-0BFC-4BC5-832C-1B1668DB6BBA}">
      <dgm:prSet/>
      <dgm:spPr/>
      <dgm:t>
        <a:bodyPr/>
        <a:lstStyle/>
        <a:p>
          <a:endParaRPr lang="ru-RU" sz="2800"/>
        </a:p>
      </dgm:t>
    </dgm:pt>
    <dgm:pt modelId="{25A7D73B-D4C5-421A-90BF-B7AEF470F6E3}">
      <dgm:prSet phldrT="[Текст]" custT="1"/>
      <dgm:spPr/>
      <dgm:t>
        <a:bodyPr/>
        <a:lstStyle/>
        <a:p>
          <a:r>
            <a:rPr lang="ru-RU" sz="2000" dirty="0"/>
            <a:t>Кадровый дефицит</a:t>
          </a:r>
        </a:p>
      </dgm:t>
    </dgm:pt>
    <dgm:pt modelId="{F0974657-D08A-4F2C-AE18-80F2ECF82848}" type="parTrans" cxnId="{49818FD3-9A16-4A01-823D-66B9A8544DE4}">
      <dgm:prSet/>
      <dgm:spPr/>
      <dgm:t>
        <a:bodyPr/>
        <a:lstStyle/>
        <a:p>
          <a:endParaRPr lang="ru-RU" sz="2800"/>
        </a:p>
      </dgm:t>
    </dgm:pt>
    <dgm:pt modelId="{20D7716D-0BE0-4AC1-B642-5F4D793FF118}" type="sibTrans" cxnId="{49818FD3-9A16-4A01-823D-66B9A8544DE4}">
      <dgm:prSet/>
      <dgm:spPr/>
      <dgm:t>
        <a:bodyPr/>
        <a:lstStyle/>
        <a:p>
          <a:endParaRPr lang="ru-RU" sz="2800"/>
        </a:p>
      </dgm:t>
    </dgm:pt>
    <dgm:pt modelId="{A7AB4D72-D721-458D-9CEF-EA9183F2CBD3}">
      <dgm:prSet phldrT="[Текст]" custT="1"/>
      <dgm:spPr/>
      <dgm:t>
        <a:bodyPr/>
        <a:lstStyle/>
        <a:p>
          <a:r>
            <a:rPr lang="ru-RU" sz="2000" dirty="0"/>
            <a:t>Бюрократические препятствия</a:t>
          </a:r>
        </a:p>
      </dgm:t>
    </dgm:pt>
    <dgm:pt modelId="{91D80887-1FFD-4705-B975-3B03C6B682F9}" type="parTrans" cxnId="{730117F9-8511-47C6-B6B4-42AE26285BC2}">
      <dgm:prSet/>
      <dgm:spPr/>
      <dgm:t>
        <a:bodyPr/>
        <a:lstStyle/>
        <a:p>
          <a:endParaRPr lang="ru-RU" sz="2800"/>
        </a:p>
      </dgm:t>
    </dgm:pt>
    <dgm:pt modelId="{F2361774-36A8-4C38-9CCA-BFD884D0C740}" type="sibTrans" cxnId="{730117F9-8511-47C6-B6B4-42AE26285BC2}">
      <dgm:prSet/>
      <dgm:spPr/>
      <dgm:t>
        <a:bodyPr/>
        <a:lstStyle/>
        <a:p>
          <a:endParaRPr lang="ru-RU" sz="2800"/>
        </a:p>
      </dgm:t>
    </dgm:pt>
    <dgm:pt modelId="{230B3AB2-E40B-4FF8-A4A7-4963AA38A162}">
      <dgm:prSet custT="1"/>
      <dgm:spPr/>
      <dgm:t>
        <a:bodyPr/>
        <a:lstStyle/>
        <a:p>
          <a:r>
            <a:rPr lang="ru-RU" sz="2000" dirty="0"/>
            <a:t>Сопротивление изменениям</a:t>
          </a:r>
        </a:p>
      </dgm:t>
    </dgm:pt>
    <dgm:pt modelId="{F1597CE6-67C3-4316-96C8-07ED6753ED59}" type="parTrans" cxnId="{466BF134-F0AB-4540-A3AF-BD692F109224}">
      <dgm:prSet/>
      <dgm:spPr/>
      <dgm:t>
        <a:bodyPr/>
        <a:lstStyle/>
        <a:p>
          <a:endParaRPr lang="ru-RU" sz="2800"/>
        </a:p>
      </dgm:t>
    </dgm:pt>
    <dgm:pt modelId="{696B661B-89F6-4A96-9EEA-C21E79F74084}" type="sibTrans" cxnId="{466BF134-F0AB-4540-A3AF-BD692F109224}">
      <dgm:prSet/>
      <dgm:spPr/>
      <dgm:t>
        <a:bodyPr/>
        <a:lstStyle/>
        <a:p>
          <a:endParaRPr lang="ru-RU" sz="2800"/>
        </a:p>
      </dgm:t>
    </dgm:pt>
    <dgm:pt modelId="{4643DB06-D633-400B-AF86-D99CB8EB70AE}">
      <dgm:prSet custT="1"/>
      <dgm:spPr/>
      <dgm:t>
        <a:bodyPr/>
        <a:lstStyle/>
        <a:p>
          <a:r>
            <a:rPr lang="ru-RU" sz="2000" dirty="0"/>
            <a:t>Риски коммерциализации</a:t>
          </a:r>
        </a:p>
      </dgm:t>
    </dgm:pt>
    <dgm:pt modelId="{1275C4F5-13D4-421C-9D7F-A5ED1E4779D2}" type="parTrans" cxnId="{463401C7-0A5D-4EA3-9C81-C0393760CA0A}">
      <dgm:prSet/>
      <dgm:spPr/>
      <dgm:t>
        <a:bodyPr/>
        <a:lstStyle/>
        <a:p>
          <a:endParaRPr lang="ru-RU" sz="2800"/>
        </a:p>
      </dgm:t>
    </dgm:pt>
    <dgm:pt modelId="{8FAF73A4-AED2-426F-94C1-E9917CDCA736}" type="sibTrans" cxnId="{463401C7-0A5D-4EA3-9C81-C0393760CA0A}">
      <dgm:prSet/>
      <dgm:spPr/>
      <dgm:t>
        <a:bodyPr/>
        <a:lstStyle/>
        <a:p>
          <a:endParaRPr lang="ru-RU" sz="2800"/>
        </a:p>
      </dgm:t>
    </dgm:pt>
    <dgm:pt modelId="{6EBA7672-2556-4C7A-B36F-C3C603884649}" type="pres">
      <dgm:prSet presAssocID="{AB2F0937-796B-43FD-9991-CC92E9FC8D67}" presName="linear" presStyleCnt="0">
        <dgm:presLayoutVars>
          <dgm:dir/>
          <dgm:animLvl val="lvl"/>
          <dgm:resizeHandles val="exact"/>
        </dgm:presLayoutVars>
      </dgm:prSet>
      <dgm:spPr/>
    </dgm:pt>
    <dgm:pt modelId="{00FF754E-D98A-42AD-8BD8-EC2F007C8F95}" type="pres">
      <dgm:prSet presAssocID="{0A22FE64-8CAB-4573-A122-D6B7D8FA5F5F}" presName="parentLin" presStyleCnt="0"/>
      <dgm:spPr/>
    </dgm:pt>
    <dgm:pt modelId="{E3023207-C407-4294-8E6D-68FBB7B25DE8}" type="pres">
      <dgm:prSet presAssocID="{0A22FE64-8CAB-4573-A122-D6B7D8FA5F5F}" presName="parentLeftMargin" presStyleLbl="node1" presStyleIdx="0" presStyleCnt="5"/>
      <dgm:spPr/>
    </dgm:pt>
    <dgm:pt modelId="{D8258F6B-7806-4A37-ABD7-208FE59EC773}" type="pres">
      <dgm:prSet presAssocID="{0A22FE64-8CAB-4573-A122-D6B7D8FA5F5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600278E-8C4A-4E92-859D-AEAE62F8925F}" type="pres">
      <dgm:prSet presAssocID="{0A22FE64-8CAB-4573-A122-D6B7D8FA5F5F}" presName="negativeSpace" presStyleCnt="0"/>
      <dgm:spPr/>
    </dgm:pt>
    <dgm:pt modelId="{3CD1D246-44A0-4960-8FF5-115843488679}" type="pres">
      <dgm:prSet presAssocID="{0A22FE64-8CAB-4573-A122-D6B7D8FA5F5F}" presName="childText" presStyleLbl="conFgAcc1" presStyleIdx="0" presStyleCnt="5">
        <dgm:presLayoutVars>
          <dgm:bulletEnabled val="1"/>
        </dgm:presLayoutVars>
      </dgm:prSet>
      <dgm:spPr/>
    </dgm:pt>
    <dgm:pt modelId="{760E9951-26B6-4312-91B5-0024732FFF49}" type="pres">
      <dgm:prSet presAssocID="{4C56A83E-1B05-44E2-A907-831B9ADC65D9}" presName="spaceBetweenRectangles" presStyleCnt="0"/>
      <dgm:spPr/>
    </dgm:pt>
    <dgm:pt modelId="{CF567352-135F-47F7-8C3B-0204A779E39A}" type="pres">
      <dgm:prSet presAssocID="{25A7D73B-D4C5-421A-90BF-B7AEF470F6E3}" presName="parentLin" presStyleCnt="0"/>
      <dgm:spPr/>
    </dgm:pt>
    <dgm:pt modelId="{B99FC09C-5865-4128-B751-452D2D198584}" type="pres">
      <dgm:prSet presAssocID="{25A7D73B-D4C5-421A-90BF-B7AEF470F6E3}" presName="parentLeftMargin" presStyleLbl="node1" presStyleIdx="0" presStyleCnt="5"/>
      <dgm:spPr/>
    </dgm:pt>
    <dgm:pt modelId="{C5CFABCA-7478-48F8-9685-310B6F85D10E}" type="pres">
      <dgm:prSet presAssocID="{25A7D73B-D4C5-421A-90BF-B7AEF470F6E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FBE5870-FC49-49EE-834D-748A9EC1FD4D}" type="pres">
      <dgm:prSet presAssocID="{25A7D73B-D4C5-421A-90BF-B7AEF470F6E3}" presName="negativeSpace" presStyleCnt="0"/>
      <dgm:spPr/>
    </dgm:pt>
    <dgm:pt modelId="{CA02E89C-1C15-4FC0-A94E-27F465F0B3FF}" type="pres">
      <dgm:prSet presAssocID="{25A7D73B-D4C5-421A-90BF-B7AEF470F6E3}" presName="childText" presStyleLbl="conFgAcc1" presStyleIdx="1" presStyleCnt="5">
        <dgm:presLayoutVars>
          <dgm:bulletEnabled val="1"/>
        </dgm:presLayoutVars>
      </dgm:prSet>
      <dgm:spPr/>
    </dgm:pt>
    <dgm:pt modelId="{94CFE42A-DB2C-44D6-8114-B719631A0055}" type="pres">
      <dgm:prSet presAssocID="{20D7716D-0BE0-4AC1-B642-5F4D793FF118}" presName="spaceBetweenRectangles" presStyleCnt="0"/>
      <dgm:spPr/>
    </dgm:pt>
    <dgm:pt modelId="{ABF997B5-D71D-432B-B812-5ACD36A52D85}" type="pres">
      <dgm:prSet presAssocID="{A7AB4D72-D721-458D-9CEF-EA9183F2CBD3}" presName="parentLin" presStyleCnt="0"/>
      <dgm:spPr/>
    </dgm:pt>
    <dgm:pt modelId="{80692216-DF7A-4BC5-BD20-5E9619304971}" type="pres">
      <dgm:prSet presAssocID="{A7AB4D72-D721-458D-9CEF-EA9183F2CBD3}" presName="parentLeftMargin" presStyleLbl="node1" presStyleIdx="1" presStyleCnt="5"/>
      <dgm:spPr/>
    </dgm:pt>
    <dgm:pt modelId="{D09F5CBA-0D0D-46D6-A732-DCA30B77A461}" type="pres">
      <dgm:prSet presAssocID="{A7AB4D72-D721-458D-9CEF-EA9183F2CBD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BB51352-21CE-46DB-A57B-4E9FBD55872A}" type="pres">
      <dgm:prSet presAssocID="{A7AB4D72-D721-458D-9CEF-EA9183F2CBD3}" presName="negativeSpace" presStyleCnt="0"/>
      <dgm:spPr/>
    </dgm:pt>
    <dgm:pt modelId="{73056BCA-5D0E-47A1-A05E-F3973677A2D3}" type="pres">
      <dgm:prSet presAssocID="{A7AB4D72-D721-458D-9CEF-EA9183F2CBD3}" presName="childText" presStyleLbl="conFgAcc1" presStyleIdx="2" presStyleCnt="5">
        <dgm:presLayoutVars>
          <dgm:bulletEnabled val="1"/>
        </dgm:presLayoutVars>
      </dgm:prSet>
      <dgm:spPr/>
    </dgm:pt>
    <dgm:pt modelId="{EE7D1C50-33D7-4B19-9A7D-54B33C5D872C}" type="pres">
      <dgm:prSet presAssocID="{F2361774-36A8-4C38-9CCA-BFD884D0C740}" presName="spaceBetweenRectangles" presStyleCnt="0"/>
      <dgm:spPr/>
    </dgm:pt>
    <dgm:pt modelId="{0C2471B8-B633-4ADB-8D10-FBBB07D52789}" type="pres">
      <dgm:prSet presAssocID="{230B3AB2-E40B-4FF8-A4A7-4963AA38A162}" presName="parentLin" presStyleCnt="0"/>
      <dgm:spPr/>
    </dgm:pt>
    <dgm:pt modelId="{361156D2-EE58-414F-919D-41A9025A6750}" type="pres">
      <dgm:prSet presAssocID="{230B3AB2-E40B-4FF8-A4A7-4963AA38A162}" presName="parentLeftMargin" presStyleLbl="node1" presStyleIdx="2" presStyleCnt="5"/>
      <dgm:spPr/>
    </dgm:pt>
    <dgm:pt modelId="{EA1EE388-2039-4F0F-8E3D-4A5AEA9CD959}" type="pres">
      <dgm:prSet presAssocID="{230B3AB2-E40B-4FF8-A4A7-4963AA38A16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AED9817-AB9C-4D5C-B859-52BEAB89E1EA}" type="pres">
      <dgm:prSet presAssocID="{230B3AB2-E40B-4FF8-A4A7-4963AA38A162}" presName="negativeSpace" presStyleCnt="0"/>
      <dgm:spPr/>
    </dgm:pt>
    <dgm:pt modelId="{BC43754D-FC20-4266-9607-DF504C54A1C2}" type="pres">
      <dgm:prSet presAssocID="{230B3AB2-E40B-4FF8-A4A7-4963AA38A162}" presName="childText" presStyleLbl="conFgAcc1" presStyleIdx="3" presStyleCnt="5">
        <dgm:presLayoutVars>
          <dgm:bulletEnabled val="1"/>
        </dgm:presLayoutVars>
      </dgm:prSet>
      <dgm:spPr/>
    </dgm:pt>
    <dgm:pt modelId="{4DE16D6E-44B7-4E2A-A924-2722442BB692}" type="pres">
      <dgm:prSet presAssocID="{696B661B-89F6-4A96-9EEA-C21E79F74084}" presName="spaceBetweenRectangles" presStyleCnt="0"/>
      <dgm:spPr/>
    </dgm:pt>
    <dgm:pt modelId="{E9C763E5-6CC5-459D-8A1A-40361B1C1AE1}" type="pres">
      <dgm:prSet presAssocID="{4643DB06-D633-400B-AF86-D99CB8EB70AE}" presName="parentLin" presStyleCnt="0"/>
      <dgm:spPr/>
    </dgm:pt>
    <dgm:pt modelId="{4DF9ADB4-96FE-4DA5-B4AB-4CB14E63DF91}" type="pres">
      <dgm:prSet presAssocID="{4643DB06-D633-400B-AF86-D99CB8EB70AE}" presName="parentLeftMargin" presStyleLbl="node1" presStyleIdx="3" presStyleCnt="5"/>
      <dgm:spPr/>
    </dgm:pt>
    <dgm:pt modelId="{B619FCA2-299C-499F-817D-E4F7F59648B1}" type="pres">
      <dgm:prSet presAssocID="{4643DB06-D633-400B-AF86-D99CB8EB70AE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26D5031-6969-4851-8E3C-73AAE983EE95}" type="pres">
      <dgm:prSet presAssocID="{4643DB06-D633-400B-AF86-D99CB8EB70AE}" presName="negativeSpace" presStyleCnt="0"/>
      <dgm:spPr/>
    </dgm:pt>
    <dgm:pt modelId="{D7A915FE-F222-4658-8986-9647874BACDF}" type="pres">
      <dgm:prSet presAssocID="{4643DB06-D633-400B-AF86-D99CB8EB70AE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560A620-1EA9-465B-B173-0F835F8A46C4}" type="presOf" srcId="{230B3AB2-E40B-4FF8-A4A7-4963AA38A162}" destId="{361156D2-EE58-414F-919D-41A9025A6750}" srcOrd="0" destOrd="0" presId="urn:microsoft.com/office/officeart/2005/8/layout/list1"/>
    <dgm:cxn modelId="{9FCB9023-E6ED-4742-B58A-7FDF8B1282AF}" type="presOf" srcId="{4643DB06-D633-400B-AF86-D99CB8EB70AE}" destId="{B619FCA2-299C-499F-817D-E4F7F59648B1}" srcOrd="1" destOrd="0" presId="urn:microsoft.com/office/officeart/2005/8/layout/list1"/>
    <dgm:cxn modelId="{466BF134-F0AB-4540-A3AF-BD692F109224}" srcId="{AB2F0937-796B-43FD-9991-CC92E9FC8D67}" destId="{230B3AB2-E40B-4FF8-A4A7-4963AA38A162}" srcOrd="3" destOrd="0" parTransId="{F1597CE6-67C3-4316-96C8-07ED6753ED59}" sibTransId="{696B661B-89F6-4A96-9EEA-C21E79F74084}"/>
    <dgm:cxn modelId="{13CFD04A-F76A-4D6A-89B0-F0B15C4C5456}" type="presOf" srcId="{230B3AB2-E40B-4FF8-A4A7-4963AA38A162}" destId="{EA1EE388-2039-4F0F-8E3D-4A5AEA9CD959}" srcOrd="1" destOrd="0" presId="urn:microsoft.com/office/officeart/2005/8/layout/list1"/>
    <dgm:cxn modelId="{95AEA44F-9AAC-47D4-8489-3DD239A4C13F}" type="presOf" srcId="{0A22FE64-8CAB-4573-A122-D6B7D8FA5F5F}" destId="{D8258F6B-7806-4A37-ABD7-208FE59EC773}" srcOrd="1" destOrd="0" presId="urn:microsoft.com/office/officeart/2005/8/layout/list1"/>
    <dgm:cxn modelId="{2660E46F-BE8E-46DB-9AE8-F7FB1BCA7E80}" type="presOf" srcId="{25A7D73B-D4C5-421A-90BF-B7AEF470F6E3}" destId="{C5CFABCA-7478-48F8-9685-310B6F85D10E}" srcOrd="1" destOrd="0" presId="urn:microsoft.com/office/officeart/2005/8/layout/list1"/>
    <dgm:cxn modelId="{D7F88A7A-D362-4339-A00B-D31E56437A28}" type="presOf" srcId="{4643DB06-D633-400B-AF86-D99CB8EB70AE}" destId="{4DF9ADB4-96FE-4DA5-B4AB-4CB14E63DF91}" srcOrd="0" destOrd="0" presId="urn:microsoft.com/office/officeart/2005/8/layout/list1"/>
    <dgm:cxn modelId="{E31B6485-CC48-4F56-B9BA-1DFB92FD9965}" type="presOf" srcId="{25A7D73B-D4C5-421A-90BF-B7AEF470F6E3}" destId="{B99FC09C-5865-4128-B751-452D2D198584}" srcOrd="0" destOrd="0" presId="urn:microsoft.com/office/officeart/2005/8/layout/list1"/>
    <dgm:cxn modelId="{19D96392-0BFC-4BC5-832C-1B1668DB6BBA}" srcId="{AB2F0937-796B-43FD-9991-CC92E9FC8D67}" destId="{0A22FE64-8CAB-4573-A122-D6B7D8FA5F5F}" srcOrd="0" destOrd="0" parTransId="{407E41D2-1671-4EF1-9B58-5DE7BF49EB58}" sibTransId="{4C56A83E-1B05-44E2-A907-831B9ADC65D9}"/>
    <dgm:cxn modelId="{BF60BFAF-CBB3-4C98-BF96-B21815F4E781}" type="presOf" srcId="{0A22FE64-8CAB-4573-A122-D6B7D8FA5F5F}" destId="{E3023207-C407-4294-8E6D-68FBB7B25DE8}" srcOrd="0" destOrd="0" presId="urn:microsoft.com/office/officeart/2005/8/layout/list1"/>
    <dgm:cxn modelId="{463401C7-0A5D-4EA3-9C81-C0393760CA0A}" srcId="{AB2F0937-796B-43FD-9991-CC92E9FC8D67}" destId="{4643DB06-D633-400B-AF86-D99CB8EB70AE}" srcOrd="4" destOrd="0" parTransId="{1275C4F5-13D4-421C-9D7F-A5ED1E4779D2}" sibTransId="{8FAF73A4-AED2-426F-94C1-E9917CDCA736}"/>
    <dgm:cxn modelId="{DD8721C7-C47C-46BE-936E-F0DD0643CC25}" type="presOf" srcId="{A7AB4D72-D721-458D-9CEF-EA9183F2CBD3}" destId="{80692216-DF7A-4BC5-BD20-5E9619304971}" srcOrd="0" destOrd="0" presId="urn:microsoft.com/office/officeart/2005/8/layout/list1"/>
    <dgm:cxn modelId="{F06E09D1-D85D-49A9-B3E0-0015A2E6FE7D}" type="presOf" srcId="{AB2F0937-796B-43FD-9991-CC92E9FC8D67}" destId="{6EBA7672-2556-4C7A-B36F-C3C603884649}" srcOrd="0" destOrd="0" presId="urn:microsoft.com/office/officeart/2005/8/layout/list1"/>
    <dgm:cxn modelId="{49818FD3-9A16-4A01-823D-66B9A8544DE4}" srcId="{AB2F0937-796B-43FD-9991-CC92E9FC8D67}" destId="{25A7D73B-D4C5-421A-90BF-B7AEF470F6E3}" srcOrd="1" destOrd="0" parTransId="{F0974657-D08A-4F2C-AE18-80F2ECF82848}" sibTransId="{20D7716D-0BE0-4AC1-B642-5F4D793FF118}"/>
    <dgm:cxn modelId="{05A888F3-AA98-4637-AF31-9D70376D3FCA}" type="presOf" srcId="{A7AB4D72-D721-458D-9CEF-EA9183F2CBD3}" destId="{D09F5CBA-0D0D-46D6-A732-DCA30B77A461}" srcOrd="1" destOrd="0" presId="urn:microsoft.com/office/officeart/2005/8/layout/list1"/>
    <dgm:cxn modelId="{730117F9-8511-47C6-B6B4-42AE26285BC2}" srcId="{AB2F0937-796B-43FD-9991-CC92E9FC8D67}" destId="{A7AB4D72-D721-458D-9CEF-EA9183F2CBD3}" srcOrd="2" destOrd="0" parTransId="{91D80887-1FFD-4705-B975-3B03C6B682F9}" sibTransId="{F2361774-36A8-4C38-9CCA-BFD884D0C740}"/>
    <dgm:cxn modelId="{E0F376A4-D3CA-4656-A312-44E8A13E318B}" type="presParOf" srcId="{6EBA7672-2556-4C7A-B36F-C3C603884649}" destId="{00FF754E-D98A-42AD-8BD8-EC2F007C8F95}" srcOrd="0" destOrd="0" presId="urn:microsoft.com/office/officeart/2005/8/layout/list1"/>
    <dgm:cxn modelId="{DA163343-D193-41F1-A126-68AC2B1A74A0}" type="presParOf" srcId="{00FF754E-D98A-42AD-8BD8-EC2F007C8F95}" destId="{E3023207-C407-4294-8E6D-68FBB7B25DE8}" srcOrd="0" destOrd="0" presId="urn:microsoft.com/office/officeart/2005/8/layout/list1"/>
    <dgm:cxn modelId="{8372140E-F916-42DE-9571-84F95063109E}" type="presParOf" srcId="{00FF754E-D98A-42AD-8BD8-EC2F007C8F95}" destId="{D8258F6B-7806-4A37-ABD7-208FE59EC773}" srcOrd="1" destOrd="0" presId="urn:microsoft.com/office/officeart/2005/8/layout/list1"/>
    <dgm:cxn modelId="{B9E6D0AF-4ADF-4266-89B7-F965793F6703}" type="presParOf" srcId="{6EBA7672-2556-4C7A-B36F-C3C603884649}" destId="{7600278E-8C4A-4E92-859D-AEAE62F8925F}" srcOrd="1" destOrd="0" presId="urn:microsoft.com/office/officeart/2005/8/layout/list1"/>
    <dgm:cxn modelId="{0D26E315-8D85-42AE-AA69-31692AA149BF}" type="presParOf" srcId="{6EBA7672-2556-4C7A-B36F-C3C603884649}" destId="{3CD1D246-44A0-4960-8FF5-115843488679}" srcOrd="2" destOrd="0" presId="urn:microsoft.com/office/officeart/2005/8/layout/list1"/>
    <dgm:cxn modelId="{8CA22EE4-BD59-4317-BAE4-5B8D6B332202}" type="presParOf" srcId="{6EBA7672-2556-4C7A-B36F-C3C603884649}" destId="{760E9951-26B6-4312-91B5-0024732FFF49}" srcOrd="3" destOrd="0" presId="urn:microsoft.com/office/officeart/2005/8/layout/list1"/>
    <dgm:cxn modelId="{3A83E929-4B2F-41D2-9869-54D8182E8882}" type="presParOf" srcId="{6EBA7672-2556-4C7A-B36F-C3C603884649}" destId="{CF567352-135F-47F7-8C3B-0204A779E39A}" srcOrd="4" destOrd="0" presId="urn:microsoft.com/office/officeart/2005/8/layout/list1"/>
    <dgm:cxn modelId="{2BC0155B-D416-49A4-99E6-C8709C38FD81}" type="presParOf" srcId="{CF567352-135F-47F7-8C3B-0204A779E39A}" destId="{B99FC09C-5865-4128-B751-452D2D198584}" srcOrd="0" destOrd="0" presId="urn:microsoft.com/office/officeart/2005/8/layout/list1"/>
    <dgm:cxn modelId="{2EB5FC86-A2E9-428C-BE86-80FB7180B226}" type="presParOf" srcId="{CF567352-135F-47F7-8C3B-0204A779E39A}" destId="{C5CFABCA-7478-48F8-9685-310B6F85D10E}" srcOrd="1" destOrd="0" presId="urn:microsoft.com/office/officeart/2005/8/layout/list1"/>
    <dgm:cxn modelId="{8AFCB1EE-CF72-43B3-9DDC-67A690DCFD13}" type="presParOf" srcId="{6EBA7672-2556-4C7A-B36F-C3C603884649}" destId="{CFBE5870-FC49-49EE-834D-748A9EC1FD4D}" srcOrd="5" destOrd="0" presId="urn:microsoft.com/office/officeart/2005/8/layout/list1"/>
    <dgm:cxn modelId="{425261CB-D118-41FA-A186-21FF7C50CA6D}" type="presParOf" srcId="{6EBA7672-2556-4C7A-B36F-C3C603884649}" destId="{CA02E89C-1C15-4FC0-A94E-27F465F0B3FF}" srcOrd="6" destOrd="0" presId="urn:microsoft.com/office/officeart/2005/8/layout/list1"/>
    <dgm:cxn modelId="{4C7EC851-083A-4F8C-87A5-4051BE2E19D9}" type="presParOf" srcId="{6EBA7672-2556-4C7A-B36F-C3C603884649}" destId="{94CFE42A-DB2C-44D6-8114-B719631A0055}" srcOrd="7" destOrd="0" presId="urn:microsoft.com/office/officeart/2005/8/layout/list1"/>
    <dgm:cxn modelId="{AB34AED6-14F6-4696-892F-30C55C2345D5}" type="presParOf" srcId="{6EBA7672-2556-4C7A-B36F-C3C603884649}" destId="{ABF997B5-D71D-432B-B812-5ACD36A52D85}" srcOrd="8" destOrd="0" presId="urn:microsoft.com/office/officeart/2005/8/layout/list1"/>
    <dgm:cxn modelId="{AA265AE4-DBFA-4A18-86F5-7128F3824A12}" type="presParOf" srcId="{ABF997B5-D71D-432B-B812-5ACD36A52D85}" destId="{80692216-DF7A-4BC5-BD20-5E9619304971}" srcOrd="0" destOrd="0" presId="urn:microsoft.com/office/officeart/2005/8/layout/list1"/>
    <dgm:cxn modelId="{1F02E72D-C0B7-4C35-A698-2DB75E2A0A08}" type="presParOf" srcId="{ABF997B5-D71D-432B-B812-5ACD36A52D85}" destId="{D09F5CBA-0D0D-46D6-A732-DCA30B77A461}" srcOrd="1" destOrd="0" presId="urn:microsoft.com/office/officeart/2005/8/layout/list1"/>
    <dgm:cxn modelId="{9D2F743A-2008-463A-A864-935865E04CC7}" type="presParOf" srcId="{6EBA7672-2556-4C7A-B36F-C3C603884649}" destId="{FBB51352-21CE-46DB-A57B-4E9FBD55872A}" srcOrd="9" destOrd="0" presId="urn:microsoft.com/office/officeart/2005/8/layout/list1"/>
    <dgm:cxn modelId="{52C77820-8E57-4ADC-B174-B58B4997598F}" type="presParOf" srcId="{6EBA7672-2556-4C7A-B36F-C3C603884649}" destId="{73056BCA-5D0E-47A1-A05E-F3973677A2D3}" srcOrd="10" destOrd="0" presId="urn:microsoft.com/office/officeart/2005/8/layout/list1"/>
    <dgm:cxn modelId="{98352DD8-9FA2-44B5-9F7A-2E5ABF24A05C}" type="presParOf" srcId="{6EBA7672-2556-4C7A-B36F-C3C603884649}" destId="{EE7D1C50-33D7-4B19-9A7D-54B33C5D872C}" srcOrd="11" destOrd="0" presId="urn:microsoft.com/office/officeart/2005/8/layout/list1"/>
    <dgm:cxn modelId="{38DCD9DD-EFC5-4BA7-83B7-3656F4FECB91}" type="presParOf" srcId="{6EBA7672-2556-4C7A-B36F-C3C603884649}" destId="{0C2471B8-B633-4ADB-8D10-FBBB07D52789}" srcOrd="12" destOrd="0" presId="urn:microsoft.com/office/officeart/2005/8/layout/list1"/>
    <dgm:cxn modelId="{336FDEB0-6307-4926-86B4-DDFD6B52C3AE}" type="presParOf" srcId="{0C2471B8-B633-4ADB-8D10-FBBB07D52789}" destId="{361156D2-EE58-414F-919D-41A9025A6750}" srcOrd="0" destOrd="0" presId="urn:microsoft.com/office/officeart/2005/8/layout/list1"/>
    <dgm:cxn modelId="{59492EAD-BF53-4DB3-BF1D-48FF46C5B253}" type="presParOf" srcId="{0C2471B8-B633-4ADB-8D10-FBBB07D52789}" destId="{EA1EE388-2039-4F0F-8E3D-4A5AEA9CD959}" srcOrd="1" destOrd="0" presId="urn:microsoft.com/office/officeart/2005/8/layout/list1"/>
    <dgm:cxn modelId="{06715C3D-FF86-4DE7-A4E9-053831E6CA77}" type="presParOf" srcId="{6EBA7672-2556-4C7A-B36F-C3C603884649}" destId="{8AED9817-AB9C-4D5C-B859-52BEAB89E1EA}" srcOrd="13" destOrd="0" presId="urn:microsoft.com/office/officeart/2005/8/layout/list1"/>
    <dgm:cxn modelId="{3B92E89F-5B01-46AC-80FA-D47401D9E540}" type="presParOf" srcId="{6EBA7672-2556-4C7A-B36F-C3C603884649}" destId="{BC43754D-FC20-4266-9607-DF504C54A1C2}" srcOrd="14" destOrd="0" presId="urn:microsoft.com/office/officeart/2005/8/layout/list1"/>
    <dgm:cxn modelId="{AD244A5A-121D-4E49-98AE-D6A64BEC4076}" type="presParOf" srcId="{6EBA7672-2556-4C7A-B36F-C3C603884649}" destId="{4DE16D6E-44B7-4E2A-A924-2722442BB692}" srcOrd="15" destOrd="0" presId="urn:microsoft.com/office/officeart/2005/8/layout/list1"/>
    <dgm:cxn modelId="{872A41AD-3E72-440F-BC41-04E212238C83}" type="presParOf" srcId="{6EBA7672-2556-4C7A-B36F-C3C603884649}" destId="{E9C763E5-6CC5-459D-8A1A-40361B1C1AE1}" srcOrd="16" destOrd="0" presId="urn:microsoft.com/office/officeart/2005/8/layout/list1"/>
    <dgm:cxn modelId="{FF9665CF-E7A4-427E-B546-738CD1F5F319}" type="presParOf" srcId="{E9C763E5-6CC5-459D-8A1A-40361B1C1AE1}" destId="{4DF9ADB4-96FE-4DA5-B4AB-4CB14E63DF91}" srcOrd="0" destOrd="0" presId="urn:microsoft.com/office/officeart/2005/8/layout/list1"/>
    <dgm:cxn modelId="{23F6DFF0-5511-4000-84DE-46D1E64D049B}" type="presParOf" srcId="{E9C763E5-6CC5-459D-8A1A-40361B1C1AE1}" destId="{B619FCA2-299C-499F-817D-E4F7F59648B1}" srcOrd="1" destOrd="0" presId="urn:microsoft.com/office/officeart/2005/8/layout/list1"/>
    <dgm:cxn modelId="{D34F2B58-8993-4FAF-B408-313D6556D819}" type="presParOf" srcId="{6EBA7672-2556-4C7A-B36F-C3C603884649}" destId="{D26D5031-6969-4851-8E3C-73AAE983EE95}" srcOrd="17" destOrd="0" presId="urn:microsoft.com/office/officeart/2005/8/layout/list1"/>
    <dgm:cxn modelId="{8044FE1D-012A-4A43-A740-1FE43A36957D}" type="presParOf" srcId="{6EBA7672-2556-4C7A-B36F-C3C603884649}" destId="{D7A915FE-F222-4658-8986-9647874BACD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8387-9DF3-4127-A7DE-FCE3F05A3470}">
      <dsp:nvSpPr>
        <dsp:cNvPr id="0" name=""/>
        <dsp:cNvSpPr/>
      </dsp:nvSpPr>
      <dsp:spPr>
        <a:xfrm>
          <a:off x="0" y="511"/>
          <a:ext cx="6791323" cy="703982"/>
        </a:xfrm>
        <a:prstGeom prst="rect">
          <a:avLst/>
        </a:prstGeom>
        <a:gradFill rotWithShape="0">
          <a:gsLst>
            <a:gs pos="0">
              <a:schemeClr val="tx1">
                <a:lumMod val="75000"/>
                <a:lumOff val="25000"/>
              </a:schemeClr>
            </a:gs>
            <a:gs pos="15929">
              <a:schemeClr val="tx1">
                <a:lumMod val="85000"/>
                <a:lumOff val="15000"/>
              </a:schemeClr>
            </a:gs>
            <a:gs pos="97000">
              <a:schemeClr val="tx1">
                <a:lumMod val="85000"/>
                <a:lumOff val="15000"/>
              </a:schemeClr>
            </a:gs>
            <a:gs pos="100000">
              <a:schemeClr val="accent2">
                <a:lumMod val="75000"/>
              </a:scheme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2E1101-E263-4511-8D8F-5A215C912C41}">
      <dsp:nvSpPr>
        <dsp:cNvPr id="0" name=""/>
        <dsp:cNvSpPr/>
      </dsp:nvSpPr>
      <dsp:spPr>
        <a:xfrm>
          <a:off x="212954" y="158907"/>
          <a:ext cx="387190" cy="3871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3ED77-1650-49A8-987A-A13C2A50CEA5}">
      <dsp:nvSpPr>
        <dsp:cNvPr id="0" name=""/>
        <dsp:cNvSpPr/>
      </dsp:nvSpPr>
      <dsp:spPr>
        <a:xfrm>
          <a:off x="813099" y="511"/>
          <a:ext cx="5978223" cy="703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05" tIns="74505" rIns="74505" bIns="74505" numCol="1" spcCol="1270" rtlCol="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>
              <a:solidFill>
                <a:schemeClr val="bg1"/>
              </a:solidFill>
            </a:rPr>
            <a:t>Вводная часть</a:t>
          </a:r>
        </a:p>
      </dsp:txBody>
      <dsp:txXfrm>
        <a:off x="813099" y="511"/>
        <a:ext cx="5978223" cy="703982"/>
      </dsp:txXfrm>
    </dsp:sp>
    <dsp:sp modelId="{FA3369E0-5B38-4FDD-A9F5-22B9810A03F7}">
      <dsp:nvSpPr>
        <dsp:cNvPr id="0" name=""/>
        <dsp:cNvSpPr/>
      </dsp:nvSpPr>
      <dsp:spPr>
        <a:xfrm>
          <a:off x="0" y="880489"/>
          <a:ext cx="6791323" cy="703982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DE9C4E-BFE3-4374-BE2C-676ED238ACF2}">
      <dsp:nvSpPr>
        <dsp:cNvPr id="0" name=""/>
        <dsp:cNvSpPr/>
      </dsp:nvSpPr>
      <dsp:spPr>
        <a:xfrm>
          <a:off x="212954" y="1038885"/>
          <a:ext cx="387190" cy="3871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18808-9CEA-4C61-8875-3E922AA167D7}">
      <dsp:nvSpPr>
        <dsp:cNvPr id="0" name=""/>
        <dsp:cNvSpPr/>
      </dsp:nvSpPr>
      <dsp:spPr>
        <a:xfrm>
          <a:off x="813099" y="880489"/>
          <a:ext cx="5978223" cy="703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05" tIns="74505" rIns="74505" bIns="74505" numCol="1" spcCol="1270" rtlCol="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>
              <a:solidFill>
                <a:schemeClr val="bg1"/>
              </a:solidFill>
            </a:rPr>
            <a:t>Теоретические основы инноваций</a:t>
          </a:r>
        </a:p>
      </dsp:txBody>
      <dsp:txXfrm>
        <a:off x="813099" y="880489"/>
        <a:ext cx="5978223" cy="703982"/>
      </dsp:txXfrm>
    </dsp:sp>
    <dsp:sp modelId="{DB8ABDAA-976A-4A84-A3C3-277080E19DCA}">
      <dsp:nvSpPr>
        <dsp:cNvPr id="0" name=""/>
        <dsp:cNvSpPr/>
      </dsp:nvSpPr>
      <dsp:spPr>
        <a:xfrm>
          <a:off x="0" y="1760467"/>
          <a:ext cx="6791323" cy="703982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35376E-740A-4A47-BC5B-3381DE731CE0}">
      <dsp:nvSpPr>
        <dsp:cNvPr id="0" name=""/>
        <dsp:cNvSpPr/>
      </dsp:nvSpPr>
      <dsp:spPr>
        <a:xfrm>
          <a:off x="212954" y="1918864"/>
          <a:ext cx="387190" cy="3871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9F791-340A-4625-9294-3E680D66DB63}">
      <dsp:nvSpPr>
        <dsp:cNvPr id="0" name=""/>
        <dsp:cNvSpPr/>
      </dsp:nvSpPr>
      <dsp:spPr>
        <a:xfrm>
          <a:off x="813099" y="1760467"/>
          <a:ext cx="5978223" cy="703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05" tIns="74505" rIns="74505" bIns="74505" numCol="1" spcCol="1270" rtlCol="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>
              <a:solidFill>
                <a:schemeClr val="bg1"/>
              </a:solidFill>
            </a:rPr>
            <a:t>Механизмы инновационного развития</a:t>
          </a:r>
        </a:p>
      </dsp:txBody>
      <dsp:txXfrm>
        <a:off x="813099" y="1760467"/>
        <a:ext cx="5978223" cy="703982"/>
      </dsp:txXfrm>
    </dsp:sp>
    <dsp:sp modelId="{C2FCE80A-DCA0-4D7F-8F72-19CB2337E588}">
      <dsp:nvSpPr>
        <dsp:cNvPr id="0" name=""/>
        <dsp:cNvSpPr/>
      </dsp:nvSpPr>
      <dsp:spPr>
        <a:xfrm>
          <a:off x="0" y="2640446"/>
          <a:ext cx="6791323" cy="703982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B9210-632F-4BB5-B140-1FA20D3CF123}">
      <dsp:nvSpPr>
        <dsp:cNvPr id="0" name=""/>
        <dsp:cNvSpPr/>
      </dsp:nvSpPr>
      <dsp:spPr>
        <a:xfrm>
          <a:off x="212954" y="2798842"/>
          <a:ext cx="387190" cy="38719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A7321-E2AC-48FD-B351-CE3C9A4CE924}">
      <dsp:nvSpPr>
        <dsp:cNvPr id="0" name=""/>
        <dsp:cNvSpPr/>
      </dsp:nvSpPr>
      <dsp:spPr>
        <a:xfrm>
          <a:off x="813099" y="2640446"/>
          <a:ext cx="5978223" cy="703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05" tIns="74505" rIns="74505" bIns="74505" numCol="1" spcCol="1270" rtlCol="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>
              <a:solidFill>
                <a:schemeClr val="bg1"/>
              </a:solidFill>
            </a:rPr>
            <a:t>Отраслевые и региональные особенности инновационного развития</a:t>
          </a:r>
        </a:p>
      </dsp:txBody>
      <dsp:txXfrm>
        <a:off x="813099" y="2640446"/>
        <a:ext cx="5978223" cy="703982"/>
      </dsp:txXfrm>
    </dsp:sp>
    <dsp:sp modelId="{343A76ED-9DD6-4B0A-830E-16ED952B3D06}">
      <dsp:nvSpPr>
        <dsp:cNvPr id="0" name=""/>
        <dsp:cNvSpPr/>
      </dsp:nvSpPr>
      <dsp:spPr>
        <a:xfrm>
          <a:off x="0" y="3520424"/>
          <a:ext cx="6791323" cy="703982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BED67-1F13-4312-815B-B5C34DAA27F9}">
      <dsp:nvSpPr>
        <dsp:cNvPr id="0" name=""/>
        <dsp:cNvSpPr/>
      </dsp:nvSpPr>
      <dsp:spPr>
        <a:xfrm>
          <a:off x="212954" y="3678820"/>
          <a:ext cx="387190" cy="38719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0EF14-C09B-4543-88B7-7F45704CBA36}">
      <dsp:nvSpPr>
        <dsp:cNvPr id="0" name=""/>
        <dsp:cNvSpPr/>
      </dsp:nvSpPr>
      <dsp:spPr>
        <a:xfrm>
          <a:off x="813099" y="3520424"/>
          <a:ext cx="5978223" cy="703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05" tIns="74505" rIns="74505" bIns="74505" numCol="1" spcCol="1270" rtlCol="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0" dirty="0">
              <a:solidFill>
                <a:schemeClr val="bg1"/>
              </a:solidFill>
            </a:rPr>
            <a:t>Проблемы и барьеры</a:t>
          </a:r>
        </a:p>
      </dsp:txBody>
      <dsp:txXfrm>
        <a:off x="813099" y="3520424"/>
        <a:ext cx="5978223" cy="703982"/>
      </dsp:txXfrm>
    </dsp:sp>
    <dsp:sp modelId="{1F70B367-46B9-4888-B439-40E752B9952A}">
      <dsp:nvSpPr>
        <dsp:cNvPr id="0" name=""/>
        <dsp:cNvSpPr/>
      </dsp:nvSpPr>
      <dsp:spPr>
        <a:xfrm>
          <a:off x="0" y="4400402"/>
          <a:ext cx="6791323" cy="70398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9F76C-7BAB-42EF-BF2E-45954FEA9786}">
      <dsp:nvSpPr>
        <dsp:cNvPr id="0" name=""/>
        <dsp:cNvSpPr/>
      </dsp:nvSpPr>
      <dsp:spPr>
        <a:xfrm>
          <a:off x="212954" y="4558798"/>
          <a:ext cx="387190" cy="38719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C72660-A448-463C-9E44-C6F6DE0C0089}">
      <dsp:nvSpPr>
        <dsp:cNvPr id="0" name=""/>
        <dsp:cNvSpPr/>
      </dsp:nvSpPr>
      <dsp:spPr>
        <a:xfrm>
          <a:off x="813099" y="4400402"/>
          <a:ext cx="5978223" cy="703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05" tIns="74505" rIns="74505" bIns="74505" numCol="1" spcCol="1270" rtlCol="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  <a:latin typeface="Calibri"/>
              <a:ea typeface="+mn-ea"/>
              <a:cs typeface="+mn-cs"/>
            </a:rPr>
            <a:t>Перспективы</a:t>
          </a:r>
          <a:r>
            <a:rPr lang="ru-RU" sz="1600" kern="1200" dirty="0">
              <a:solidFill>
                <a:schemeClr val="bg1"/>
              </a:solidFill>
            </a:rPr>
            <a:t> и тренды</a:t>
          </a:r>
        </a:p>
      </dsp:txBody>
      <dsp:txXfrm>
        <a:off x="813099" y="4400402"/>
        <a:ext cx="5978223" cy="703982"/>
      </dsp:txXfrm>
    </dsp:sp>
    <dsp:sp modelId="{45EA4074-64CC-4D48-ACD4-AEE59E3AD742}">
      <dsp:nvSpPr>
        <dsp:cNvPr id="0" name=""/>
        <dsp:cNvSpPr/>
      </dsp:nvSpPr>
      <dsp:spPr>
        <a:xfrm>
          <a:off x="0" y="5280380"/>
          <a:ext cx="6791323" cy="70398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457AE6-B1C9-4F0B-8FA9-F8F50A113EC5}">
      <dsp:nvSpPr>
        <dsp:cNvPr id="0" name=""/>
        <dsp:cNvSpPr/>
      </dsp:nvSpPr>
      <dsp:spPr>
        <a:xfrm>
          <a:off x="212954" y="5438777"/>
          <a:ext cx="387190" cy="38719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DBC958-A3FB-4662-A759-4589EC5C453F}">
      <dsp:nvSpPr>
        <dsp:cNvPr id="0" name=""/>
        <dsp:cNvSpPr/>
      </dsp:nvSpPr>
      <dsp:spPr>
        <a:xfrm>
          <a:off x="813099" y="5280380"/>
          <a:ext cx="5978223" cy="703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05" tIns="74505" rIns="74505" bIns="7450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Заключительная часть</a:t>
          </a:r>
        </a:p>
      </dsp:txBody>
      <dsp:txXfrm>
        <a:off x="813099" y="5280380"/>
        <a:ext cx="5978223" cy="703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872F9-A5B8-4211-9FCD-79722E167124}">
      <dsp:nvSpPr>
        <dsp:cNvPr id="0" name=""/>
        <dsp:cNvSpPr/>
      </dsp:nvSpPr>
      <dsp:spPr>
        <a:xfrm>
          <a:off x="0" y="0"/>
          <a:ext cx="3286125" cy="4351338"/>
        </a:xfrm>
        <a:prstGeom prst="rect">
          <a:avLst/>
        </a:prstGeom>
        <a:gradFill rotWithShape="0">
          <a:gsLst>
            <a:gs pos="1000">
              <a:schemeClr val="tx1">
                <a:lumMod val="85000"/>
                <a:lumOff val="15000"/>
              </a:schemeClr>
            </a:gs>
            <a:gs pos="100000">
              <a:schemeClr val="accent2">
                <a:lumMod val="50000"/>
              </a:scheme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rtlCol="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bg1"/>
              </a:solidFill>
            </a:rPr>
            <a:t>Технологические </a:t>
          </a:r>
          <a:br>
            <a:rPr lang="ru-RU" sz="1600" kern="1200" dirty="0">
              <a:solidFill>
                <a:schemeClr val="bg1"/>
              </a:solidFill>
            </a:rPr>
          </a:br>
          <a:r>
            <a:rPr lang="ru-RU" sz="1600" kern="1200" dirty="0">
              <a:solidFill>
                <a:schemeClr val="bg1"/>
              </a:solidFill>
            </a:rPr>
            <a:t>Создание или существенное улучшение: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1">
              <a:solidFill>
                <a:schemeClr val="bg1"/>
              </a:solidFill>
            </a:rPr>
            <a:t>► Продуктов и изделий;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1">
              <a:solidFill>
                <a:schemeClr val="bg1"/>
              </a:solidFill>
            </a:rPr>
            <a:t>► Технологических процессов;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1">
              <a:solidFill>
                <a:schemeClr val="bg1"/>
              </a:solidFill>
            </a:rPr>
            <a:t>► Методов производства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noProof="1">
              <a:solidFill>
                <a:schemeClr val="bg1"/>
              </a:solidFill>
            </a:rPr>
            <a:t>Пример: внедрение роботизированных линий</a:t>
          </a:r>
        </a:p>
      </dsp:txBody>
      <dsp:txXfrm>
        <a:off x="0" y="1653508"/>
        <a:ext cx="3286125" cy="2610802"/>
      </dsp:txXfrm>
    </dsp:sp>
    <dsp:sp modelId="{8157E768-0524-44F1-8F00-7DF53576D2D6}">
      <dsp:nvSpPr>
        <dsp:cNvPr id="0" name=""/>
        <dsp:cNvSpPr/>
      </dsp:nvSpPr>
      <dsp:spPr>
        <a:xfrm>
          <a:off x="990361" y="435133"/>
          <a:ext cx="1305401" cy="1305401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rtlCol="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800" kern="1200" dirty="0"/>
        </a:p>
      </dsp:txBody>
      <dsp:txXfrm>
        <a:off x="990361" y="435133"/>
        <a:ext cx="1305401" cy="1305401"/>
      </dsp:txXfrm>
    </dsp:sp>
    <dsp:sp modelId="{676D607A-85D2-4EAF-B264-A9D94B61A4FF}">
      <dsp:nvSpPr>
        <dsp:cNvPr id="0" name=""/>
        <dsp:cNvSpPr/>
      </dsp:nvSpPr>
      <dsp:spPr>
        <a:xfrm>
          <a:off x="0" y="4351266"/>
          <a:ext cx="328612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5CEBE-1AD7-41D4-9CEE-5BA77CA8C01E}">
      <dsp:nvSpPr>
        <dsp:cNvPr id="0" name=""/>
        <dsp:cNvSpPr/>
      </dsp:nvSpPr>
      <dsp:spPr>
        <a:xfrm>
          <a:off x="3614737" y="0"/>
          <a:ext cx="3286125" cy="4351338"/>
        </a:xfrm>
        <a:prstGeom prst="rect">
          <a:avLst/>
        </a:prstGeom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Продуктовые</a:t>
          </a:r>
          <a:b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Выпуск товаров/услуг с принципиально новыми или значительно улучшенными свойствами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noProof="1">
              <a:solidFill>
                <a:srgbClr val="FFFFFF"/>
              </a:solidFill>
              <a:latin typeface="Calibri"/>
              <a:ea typeface="+mn-ea"/>
              <a:cs typeface="+mn-cs"/>
            </a:rPr>
            <a:t>Пример: электроавтомобили, биоразлагаемая упаковка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3614737" y="1653508"/>
        <a:ext cx="3286125" cy="2610802"/>
      </dsp:txXfrm>
    </dsp:sp>
    <dsp:sp modelId="{AFA09309-0DCE-4477-82D3-AAF980A85A37}">
      <dsp:nvSpPr>
        <dsp:cNvPr id="0" name=""/>
        <dsp:cNvSpPr/>
      </dsp:nvSpPr>
      <dsp:spPr>
        <a:xfrm>
          <a:off x="4605099" y="435133"/>
          <a:ext cx="1305401" cy="1305401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rtlCol="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800" kern="1200" dirty="0"/>
        </a:p>
      </dsp:txBody>
      <dsp:txXfrm>
        <a:off x="4605099" y="435133"/>
        <a:ext cx="1305401" cy="1305401"/>
      </dsp:txXfrm>
    </dsp:sp>
    <dsp:sp modelId="{70685E0F-5EC9-4D84-80D5-F2F78DC3CFFC}">
      <dsp:nvSpPr>
        <dsp:cNvPr id="0" name=""/>
        <dsp:cNvSpPr/>
      </dsp:nvSpPr>
      <dsp:spPr>
        <a:xfrm>
          <a:off x="3614737" y="4351266"/>
          <a:ext cx="328612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3868F-681F-4EF9-8B83-F3B0F354A4C4}">
      <dsp:nvSpPr>
        <dsp:cNvPr id="0" name=""/>
        <dsp:cNvSpPr/>
      </dsp:nvSpPr>
      <dsp:spPr>
        <a:xfrm>
          <a:off x="7229475" y="0"/>
          <a:ext cx="3286125" cy="4351338"/>
        </a:xfrm>
        <a:prstGeom prst="rect">
          <a:avLst/>
        </a:prstGeom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Процессные </a:t>
          </a:r>
          <a:b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Оптимизация внутренних процессов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solidFill>
                <a:schemeClr val="bg1"/>
              </a:solidFill>
            </a:rPr>
            <a:t>Пример: переход на </a:t>
          </a:r>
          <a:r>
            <a:rPr lang="ru-RU" sz="1600" b="0" i="0" kern="1200" dirty="0" err="1">
              <a:solidFill>
                <a:schemeClr val="bg1"/>
              </a:solidFill>
            </a:rPr>
            <a:t>Agile</a:t>
          </a:r>
          <a:r>
            <a:rPr lang="ru-RU" sz="1600" b="0" i="0" kern="1200" dirty="0">
              <a:solidFill>
                <a:schemeClr val="bg1"/>
              </a:solidFill>
            </a:rPr>
            <a:t>, внедрение ERP‑систем</a:t>
          </a:r>
          <a:r>
            <a:rPr lang="ru-RU" sz="1600" i="0" kern="1200" noProof="1">
              <a:solidFill>
                <a:schemeClr val="bg1"/>
              </a:solidFill>
              <a:latin typeface="Calibri"/>
              <a:ea typeface="+mn-ea"/>
              <a:cs typeface="+mn-cs"/>
            </a:rPr>
            <a:t> 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7229475" y="1653508"/>
        <a:ext cx="3286125" cy="2610802"/>
      </dsp:txXfrm>
    </dsp:sp>
    <dsp:sp modelId="{9718E67E-2C8C-4093-AB5F-E3BEFAAEA31B}">
      <dsp:nvSpPr>
        <dsp:cNvPr id="0" name=""/>
        <dsp:cNvSpPr/>
      </dsp:nvSpPr>
      <dsp:spPr>
        <a:xfrm>
          <a:off x="8219836" y="435133"/>
          <a:ext cx="1305401" cy="1305401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rtlCol="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800" kern="1200" dirty="0"/>
        </a:p>
      </dsp:txBody>
      <dsp:txXfrm>
        <a:off x="8219836" y="435133"/>
        <a:ext cx="1305401" cy="1305401"/>
      </dsp:txXfrm>
    </dsp:sp>
    <dsp:sp modelId="{13CAC05E-7817-4F00-94BF-9DC0F20DF1D8}">
      <dsp:nvSpPr>
        <dsp:cNvPr id="0" name=""/>
        <dsp:cNvSpPr/>
      </dsp:nvSpPr>
      <dsp:spPr>
        <a:xfrm>
          <a:off x="7229475" y="4351266"/>
          <a:ext cx="3286125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872F9-A5B8-4211-9FCD-79722E167124}">
      <dsp:nvSpPr>
        <dsp:cNvPr id="0" name=""/>
        <dsp:cNvSpPr/>
      </dsp:nvSpPr>
      <dsp:spPr>
        <a:xfrm>
          <a:off x="1283" y="0"/>
          <a:ext cx="5006206" cy="4351338"/>
        </a:xfrm>
        <a:prstGeom prst="rect">
          <a:avLst/>
        </a:prstGeom>
        <a:gradFill rotWithShape="0">
          <a:gsLst>
            <a:gs pos="1000">
              <a:schemeClr val="tx1">
                <a:lumMod val="85000"/>
                <a:lumOff val="15000"/>
              </a:schemeClr>
            </a:gs>
            <a:gs pos="100000">
              <a:schemeClr val="accent2">
                <a:lumMod val="50000"/>
              </a:scheme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0303" tIns="330200" rIns="390303" bIns="330200" numCol="1" spcCol="1270" rtlCol="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bg1"/>
              </a:solidFill>
            </a:rPr>
            <a:t>Маркетинговые</a:t>
          </a:r>
          <a:br>
            <a:rPr lang="ru-RU" sz="1400" kern="1200" dirty="0">
              <a:solidFill>
                <a:schemeClr val="bg1"/>
              </a:solidFill>
            </a:rPr>
          </a:br>
          <a:endParaRPr lang="ru-RU" sz="1400" kern="1200" dirty="0">
            <a:solidFill>
              <a:schemeClr val="bg1"/>
            </a:solidFill>
          </a:endParaRP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Новые подходы к продвижению и взаимодействию с рынком: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noProof="1">
              <a:solidFill>
                <a:schemeClr val="bg1"/>
              </a:solidFill>
            </a:rPr>
            <a:t>► дизайн и упаковка;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noProof="1">
              <a:solidFill>
                <a:schemeClr val="bg1"/>
              </a:solidFill>
            </a:rPr>
            <a:t>► ценовые стратегии;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noProof="1">
              <a:solidFill>
                <a:schemeClr val="bg1"/>
              </a:solidFill>
            </a:rPr>
            <a:t>► каналы сбыта и коммуникации</a:t>
          </a: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i="1" kern="1200" noProof="1">
              <a:solidFill>
                <a:schemeClr val="bg1"/>
              </a:solidFill>
            </a:rPr>
            <a:t>Пример: персонализация рекламы на основе </a:t>
          </a:r>
          <a:r>
            <a:rPr lang="en-US" sz="1400" i="1" kern="1200" noProof="1">
              <a:solidFill>
                <a:schemeClr val="bg1"/>
              </a:solidFill>
            </a:rPr>
            <a:t>Big Data</a:t>
          </a:r>
          <a:endParaRPr lang="ru-RU" sz="1400" i="1" kern="1200" noProof="1">
            <a:solidFill>
              <a:schemeClr val="bg1"/>
            </a:solidFill>
          </a:endParaRPr>
        </a:p>
      </dsp:txBody>
      <dsp:txXfrm>
        <a:off x="1283" y="1653508"/>
        <a:ext cx="5006206" cy="2610802"/>
      </dsp:txXfrm>
    </dsp:sp>
    <dsp:sp modelId="{8157E768-0524-44F1-8F00-7DF53576D2D6}">
      <dsp:nvSpPr>
        <dsp:cNvPr id="0" name=""/>
        <dsp:cNvSpPr/>
      </dsp:nvSpPr>
      <dsp:spPr>
        <a:xfrm>
          <a:off x="1851685" y="435133"/>
          <a:ext cx="1305401" cy="1305401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rtlCol="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800" kern="1200" dirty="0"/>
        </a:p>
      </dsp:txBody>
      <dsp:txXfrm>
        <a:off x="1851685" y="435133"/>
        <a:ext cx="1305401" cy="1305401"/>
      </dsp:txXfrm>
    </dsp:sp>
    <dsp:sp modelId="{676D607A-85D2-4EAF-B264-A9D94B61A4FF}">
      <dsp:nvSpPr>
        <dsp:cNvPr id="0" name=""/>
        <dsp:cNvSpPr/>
      </dsp:nvSpPr>
      <dsp:spPr>
        <a:xfrm>
          <a:off x="1283" y="4351266"/>
          <a:ext cx="5006206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5CEBE-1AD7-41D4-9CEE-5BA77CA8C01E}">
      <dsp:nvSpPr>
        <dsp:cNvPr id="0" name=""/>
        <dsp:cNvSpPr/>
      </dsp:nvSpPr>
      <dsp:spPr>
        <a:xfrm>
          <a:off x="5508110" y="0"/>
          <a:ext cx="5006206" cy="4351338"/>
        </a:xfrm>
        <a:prstGeom prst="rect">
          <a:avLst/>
        </a:prstGeom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Социальные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Изменения в социальных сферах: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1">
              <a:solidFill>
                <a:schemeClr val="bg1"/>
              </a:solidFill>
            </a:rPr>
            <a:t>► образование;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1">
              <a:solidFill>
                <a:schemeClr val="bg1"/>
              </a:solidFill>
            </a:rPr>
            <a:t>► здравоохранение;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noProof="1">
              <a:solidFill>
                <a:schemeClr val="bg1"/>
              </a:solidFill>
            </a:rPr>
            <a:t>► благотворительность</a:t>
          </a:r>
          <a:endParaRPr lang="ru-RU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noProof="1">
              <a:solidFill>
                <a:srgbClr val="FFFFFF"/>
              </a:solidFill>
              <a:latin typeface="Calibri"/>
              <a:ea typeface="+mn-ea"/>
              <a:cs typeface="+mn-cs"/>
            </a:rPr>
            <a:t>Пример: онлайн-платформы волонтерства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5508110" y="1653508"/>
        <a:ext cx="5006206" cy="2610802"/>
      </dsp:txXfrm>
    </dsp:sp>
    <dsp:sp modelId="{AFA09309-0DCE-4477-82D3-AAF980A85A37}">
      <dsp:nvSpPr>
        <dsp:cNvPr id="0" name=""/>
        <dsp:cNvSpPr/>
      </dsp:nvSpPr>
      <dsp:spPr>
        <a:xfrm>
          <a:off x="7358512" y="435133"/>
          <a:ext cx="1305401" cy="1305401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rtlCol="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800" kern="1200" dirty="0"/>
        </a:p>
      </dsp:txBody>
      <dsp:txXfrm>
        <a:off x="7358512" y="435133"/>
        <a:ext cx="1305401" cy="1305401"/>
      </dsp:txXfrm>
    </dsp:sp>
    <dsp:sp modelId="{70685E0F-5EC9-4D84-80D5-F2F78DC3CFFC}">
      <dsp:nvSpPr>
        <dsp:cNvPr id="0" name=""/>
        <dsp:cNvSpPr/>
      </dsp:nvSpPr>
      <dsp:spPr>
        <a:xfrm>
          <a:off x="5508110" y="4351266"/>
          <a:ext cx="5006206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B56DB-EB58-4F8E-B928-41C8325FDEEE}">
      <dsp:nvSpPr>
        <dsp:cNvPr id="0" name=""/>
        <dsp:cNvSpPr/>
      </dsp:nvSpPr>
      <dsp:spPr>
        <a:xfrm>
          <a:off x="5322361" y="652702"/>
          <a:ext cx="3268294" cy="299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481"/>
              </a:lnTo>
              <a:lnTo>
                <a:pt x="3268294" y="204481"/>
              </a:lnTo>
              <a:lnTo>
                <a:pt x="3268294" y="2993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D7280-19A0-4C15-8725-AF27E41893F8}">
      <dsp:nvSpPr>
        <dsp:cNvPr id="0" name=""/>
        <dsp:cNvSpPr/>
      </dsp:nvSpPr>
      <dsp:spPr>
        <a:xfrm>
          <a:off x="7682943" y="3497796"/>
          <a:ext cx="1507958" cy="297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17"/>
              </a:lnTo>
              <a:lnTo>
                <a:pt x="1507958" y="203017"/>
              </a:lnTo>
              <a:lnTo>
                <a:pt x="1507958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B415E-2FDA-4641-A275-706746572196}">
      <dsp:nvSpPr>
        <dsp:cNvPr id="0" name=""/>
        <dsp:cNvSpPr/>
      </dsp:nvSpPr>
      <dsp:spPr>
        <a:xfrm>
          <a:off x="7348267" y="3497796"/>
          <a:ext cx="334676" cy="297911"/>
        </a:xfrm>
        <a:custGeom>
          <a:avLst/>
          <a:gdLst/>
          <a:ahLst/>
          <a:cxnLst/>
          <a:rect l="0" t="0" r="0" b="0"/>
          <a:pathLst>
            <a:path>
              <a:moveTo>
                <a:pt x="334676" y="0"/>
              </a:moveTo>
              <a:lnTo>
                <a:pt x="334676" y="203017"/>
              </a:lnTo>
              <a:lnTo>
                <a:pt x="0" y="203017"/>
              </a:lnTo>
              <a:lnTo>
                <a:pt x="0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6EAE0-76E4-4456-9D8B-F2B578C2417F}">
      <dsp:nvSpPr>
        <dsp:cNvPr id="0" name=""/>
        <dsp:cNvSpPr/>
      </dsp:nvSpPr>
      <dsp:spPr>
        <a:xfrm>
          <a:off x="5840309" y="3497796"/>
          <a:ext cx="1842634" cy="297911"/>
        </a:xfrm>
        <a:custGeom>
          <a:avLst/>
          <a:gdLst/>
          <a:ahLst/>
          <a:cxnLst/>
          <a:rect l="0" t="0" r="0" b="0"/>
          <a:pathLst>
            <a:path>
              <a:moveTo>
                <a:pt x="1842634" y="0"/>
              </a:moveTo>
              <a:lnTo>
                <a:pt x="1842634" y="203017"/>
              </a:lnTo>
              <a:lnTo>
                <a:pt x="0" y="203017"/>
              </a:lnTo>
              <a:lnTo>
                <a:pt x="0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D356D-1EB4-4687-80D4-D99E9822728F}">
      <dsp:nvSpPr>
        <dsp:cNvPr id="0" name=""/>
        <dsp:cNvSpPr/>
      </dsp:nvSpPr>
      <dsp:spPr>
        <a:xfrm>
          <a:off x="5651475" y="2549431"/>
          <a:ext cx="2031468" cy="297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17"/>
              </a:lnTo>
              <a:lnTo>
                <a:pt x="2031468" y="203017"/>
              </a:lnTo>
              <a:lnTo>
                <a:pt x="2031468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132459-18DE-4190-977A-380FBA80EDEF}">
      <dsp:nvSpPr>
        <dsp:cNvPr id="0" name=""/>
        <dsp:cNvSpPr/>
      </dsp:nvSpPr>
      <dsp:spPr>
        <a:xfrm>
          <a:off x="4871972" y="2549431"/>
          <a:ext cx="779502" cy="297911"/>
        </a:xfrm>
        <a:custGeom>
          <a:avLst/>
          <a:gdLst/>
          <a:ahLst/>
          <a:cxnLst/>
          <a:rect l="0" t="0" r="0" b="0"/>
          <a:pathLst>
            <a:path>
              <a:moveTo>
                <a:pt x="779502" y="0"/>
              </a:moveTo>
              <a:lnTo>
                <a:pt x="779502" y="203017"/>
              </a:lnTo>
              <a:lnTo>
                <a:pt x="0" y="203017"/>
              </a:lnTo>
              <a:lnTo>
                <a:pt x="0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F328A2-3359-4A39-9F6E-DAA4E54139AF}">
      <dsp:nvSpPr>
        <dsp:cNvPr id="0" name=""/>
        <dsp:cNvSpPr/>
      </dsp:nvSpPr>
      <dsp:spPr>
        <a:xfrm>
          <a:off x="3620006" y="3497796"/>
          <a:ext cx="836192" cy="297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17"/>
              </a:lnTo>
              <a:lnTo>
                <a:pt x="836192" y="203017"/>
              </a:lnTo>
              <a:lnTo>
                <a:pt x="836192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69D5A-12F3-4964-98F5-EDC427689068}">
      <dsp:nvSpPr>
        <dsp:cNvPr id="0" name=""/>
        <dsp:cNvSpPr/>
      </dsp:nvSpPr>
      <dsp:spPr>
        <a:xfrm>
          <a:off x="2965920" y="3497796"/>
          <a:ext cx="654085" cy="297911"/>
        </a:xfrm>
        <a:custGeom>
          <a:avLst/>
          <a:gdLst/>
          <a:ahLst/>
          <a:cxnLst/>
          <a:rect l="0" t="0" r="0" b="0"/>
          <a:pathLst>
            <a:path>
              <a:moveTo>
                <a:pt x="654085" y="0"/>
              </a:moveTo>
              <a:lnTo>
                <a:pt x="654085" y="203017"/>
              </a:lnTo>
              <a:lnTo>
                <a:pt x="0" y="203017"/>
              </a:lnTo>
              <a:lnTo>
                <a:pt x="0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46C7F9-2199-4AB0-AA83-127F6A7C1D74}">
      <dsp:nvSpPr>
        <dsp:cNvPr id="0" name=""/>
        <dsp:cNvSpPr/>
      </dsp:nvSpPr>
      <dsp:spPr>
        <a:xfrm>
          <a:off x="3620006" y="2549431"/>
          <a:ext cx="2031468" cy="297911"/>
        </a:xfrm>
        <a:custGeom>
          <a:avLst/>
          <a:gdLst/>
          <a:ahLst/>
          <a:cxnLst/>
          <a:rect l="0" t="0" r="0" b="0"/>
          <a:pathLst>
            <a:path>
              <a:moveTo>
                <a:pt x="2031468" y="0"/>
              </a:moveTo>
              <a:lnTo>
                <a:pt x="2031468" y="203017"/>
              </a:lnTo>
              <a:lnTo>
                <a:pt x="0" y="203017"/>
              </a:lnTo>
              <a:lnTo>
                <a:pt x="0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764A6-D15E-45E2-A881-10EDB40BDD1B}">
      <dsp:nvSpPr>
        <dsp:cNvPr id="0" name=""/>
        <dsp:cNvSpPr/>
      </dsp:nvSpPr>
      <dsp:spPr>
        <a:xfrm>
          <a:off x="4228937" y="1601067"/>
          <a:ext cx="1422537" cy="297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17"/>
              </a:lnTo>
              <a:lnTo>
                <a:pt x="1422537" y="203017"/>
              </a:lnTo>
              <a:lnTo>
                <a:pt x="1422537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F4FE83-61DD-49DA-A6A3-A73C76FE1194}">
      <dsp:nvSpPr>
        <dsp:cNvPr id="0" name=""/>
        <dsp:cNvSpPr/>
      </dsp:nvSpPr>
      <dsp:spPr>
        <a:xfrm>
          <a:off x="2022219" y="1601067"/>
          <a:ext cx="2206718" cy="297911"/>
        </a:xfrm>
        <a:custGeom>
          <a:avLst/>
          <a:gdLst/>
          <a:ahLst/>
          <a:cxnLst/>
          <a:rect l="0" t="0" r="0" b="0"/>
          <a:pathLst>
            <a:path>
              <a:moveTo>
                <a:pt x="2206718" y="0"/>
              </a:moveTo>
              <a:lnTo>
                <a:pt x="2206718" y="203017"/>
              </a:lnTo>
              <a:lnTo>
                <a:pt x="0" y="203017"/>
              </a:lnTo>
              <a:lnTo>
                <a:pt x="0" y="2979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15981-5597-436D-9961-3BD196F2CF77}">
      <dsp:nvSpPr>
        <dsp:cNvPr id="0" name=""/>
        <dsp:cNvSpPr/>
      </dsp:nvSpPr>
      <dsp:spPr>
        <a:xfrm>
          <a:off x="4228937" y="652702"/>
          <a:ext cx="1093423" cy="297911"/>
        </a:xfrm>
        <a:custGeom>
          <a:avLst/>
          <a:gdLst/>
          <a:ahLst/>
          <a:cxnLst/>
          <a:rect l="0" t="0" r="0" b="0"/>
          <a:pathLst>
            <a:path>
              <a:moveTo>
                <a:pt x="1093423" y="0"/>
              </a:moveTo>
              <a:lnTo>
                <a:pt x="1093423" y="203017"/>
              </a:lnTo>
              <a:lnTo>
                <a:pt x="0" y="203017"/>
              </a:lnTo>
              <a:lnTo>
                <a:pt x="0" y="2979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99869-0330-4694-A430-487EF5590FB8}">
      <dsp:nvSpPr>
        <dsp:cNvPr id="0" name=""/>
        <dsp:cNvSpPr/>
      </dsp:nvSpPr>
      <dsp:spPr>
        <a:xfrm>
          <a:off x="4384545" y="2249"/>
          <a:ext cx="1875631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3E6443-F028-4D74-A408-E6DDD2EF268A}">
      <dsp:nvSpPr>
        <dsp:cNvPr id="0" name=""/>
        <dsp:cNvSpPr/>
      </dsp:nvSpPr>
      <dsp:spPr>
        <a:xfrm>
          <a:off x="4498360" y="110373"/>
          <a:ext cx="1875631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Формы финансирования инновационных проектов</a:t>
          </a:r>
        </a:p>
      </dsp:txBody>
      <dsp:txXfrm>
        <a:off x="4517411" y="129424"/>
        <a:ext cx="1837529" cy="612351"/>
      </dsp:txXfrm>
    </dsp:sp>
    <dsp:sp modelId="{E3C42240-F9A5-4C44-96B9-BB1B0D4EC550}">
      <dsp:nvSpPr>
        <dsp:cNvPr id="0" name=""/>
        <dsp:cNvSpPr/>
      </dsp:nvSpPr>
      <dsp:spPr>
        <a:xfrm>
          <a:off x="1143529" y="950613"/>
          <a:ext cx="6170815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CA819-2A70-42A8-9FF2-5589680EB52C}">
      <dsp:nvSpPr>
        <dsp:cNvPr id="0" name=""/>
        <dsp:cNvSpPr/>
      </dsp:nvSpPr>
      <dsp:spPr>
        <a:xfrm>
          <a:off x="1257344" y="1058737"/>
          <a:ext cx="6170815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Проектное финансирование</a:t>
          </a:r>
        </a:p>
      </dsp:txBody>
      <dsp:txXfrm>
        <a:off x="1276395" y="1077788"/>
        <a:ext cx="6132713" cy="612351"/>
      </dsp:txXfrm>
    </dsp:sp>
    <dsp:sp modelId="{85750017-D15D-47FE-AC70-C7D84F7AAF8A}">
      <dsp:nvSpPr>
        <dsp:cNvPr id="0" name=""/>
        <dsp:cNvSpPr/>
      </dsp:nvSpPr>
      <dsp:spPr>
        <a:xfrm>
          <a:off x="713496" y="1898978"/>
          <a:ext cx="2617445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E0164C-35E8-4FD0-A3DE-4A0A5B0E31D0}">
      <dsp:nvSpPr>
        <dsp:cNvPr id="0" name=""/>
        <dsp:cNvSpPr/>
      </dsp:nvSpPr>
      <dsp:spPr>
        <a:xfrm>
          <a:off x="827311" y="2007102"/>
          <a:ext cx="2617445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Внутренние источники</a:t>
          </a:r>
        </a:p>
      </dsp:txBody>
      <dsp:txXfrm>
        <a:off x="846362" y="2026153"/>
        <a:ext cx="2579343" cy="612351"/>
      </dsp:txXfrm>
    </dsp:sp>
    <dsp:sp modelId="{352CDBC5-52A7-4CD7-82A8-C32AC1FE17E1}">
      <dsp:nvSpPr>
        <dsp:cNvPr id="0" name=""/>
        <dsp:cNvSpPr/>
      </dsp:nvSpPr>
      <dsp:spPr>
        <a:xfrm>
          <a:off x="3558572" y="1898978"/>
          <a:ext cx="4185806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28360-17B2-44DD-81CD-C190C1776673}">
      <dsp:nvSpPr>
        <dsp:cNvPr id="0" name=""/>
        <dsp:cNvSpPr/>
      </dsp:nvSpPr>
      <dsp:spPr>
        <a:xfrm>
          <a:off x="3672387" y="2007102"/>
          <a:ext cx="4185806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Внешние источники</a:t>
          </a:r>
        </a:p>
      </dsp:txBody>
      <dsp:txXfrm>
        <a:off x="3691438" y="2026153"/>
        <a:ext cx="4147704" cy="612351"/>
      </dsp:txXfrm>
    </dsp:sp>
    <dsp:sp modelId="{67B33C41-4208-43B1-9CD7-CEE216E9B344}">
      <dsp:nvSpPr>
        <dsp:cNvPr id="0" name=""/>
        <dsp:cNvSpPr/>
      </dsp:nvSpPr>
      <dsp:spPr>
        <a:xfrm>
          <a:off x="3107838" y="2847342"/>
          <a:ext cx="1024336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6B6140-E699-4B57-A782-10F1EEB55F34}">
      <dsp:nvSpPr>
        <dsp:cNvPr id="0" name=""/>
        <dsp:cNvSpPr/>
      </dsp:nvSpPr>
      <dsp:spPr>
        <a:xfrm>
          <a:off x="3221653" y="2955466"/>
          <a:ext cx="1024336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Заемные</a:t>
          </a:r>
        </a:p>
      </dsp:txBody>
      <dsp:txXfrm>
        <a:off x="3240704" y="2974517"/>
        <a:ext cx="986234" cy="612351"/>
      </dsp:txXfrm>
    </dsp:sp>
    <dsp:sp modelId="{D6B63C18-94AA-42AB-B852-0C62DBC73BDF}">
      <dsp:nvSpPr>
        <dsp:cNvPr id="0" name=""/>
        <dsp:cNvSpPr/>
      </dsp:nvSpPr>
      <dsp:spPr>
        <a:xfrm>
          <a:off x="2243543" y="3795707"/>
          <a:ext cx="1444754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D9BD1-52EB-40BC-AECD-394DBD25F9F8}">
      <dsp:nvSpPr>
        <dsp:cNvPr id="0" name=""/>
        <dsp:cNvSpPr/>
      </dsp:nvSpPr>
      <dsp:spPr>
        <a:xfrm>
          <a:off x="2357358" y="3903831"/>
          <a:ext cx="1444754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Инвестиционный кредит</a:t>
          </a:r>
        </a:p>
      </dsp:txBody>
      <dsp:txXfrm>
        <a:off x="2376409" y="3922882"/>
        <a:ext cx="1406652" cy="612351"/>
      </dsp:txXfrm>
    </dsp:sp>
    <dsp:sp modelId="{538465AA-E905-42BF-A9AE-E88FFF4DBDA9}">
      <dsp:nvSpPr>
        <dsp:cNvPr id="0" name=""/>
        <dsp:cNvSpPr/>
      </dsp:nvSpPr>
      <dsp:spPr>
        <a:xfrm>
          <a:off x="3915927" y="3795707"/>
          <a:ext cx="1080541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405ED-8311-452E-A997-214FAA58972F}">
      <dsp:nvSpPr>
        <dsp:cNvPr id="0" name=""/>
        <dsp:cNvSpPr/>
      </dsp:nvSpPr>
      <dsp:spPr>
        <a:xfrm>
          <a:off x="4029743" y="3903831"/>
          <a:ext cx="1080541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Целевые облигационные займы</a:t>
          </a:r>
        </a:p>
      </dsp:txBody>
      <dsp:txXfrm>
        <a:off x="4048794" y="3922882"/>
        <a:ext cx="1042439" cy="612351"/>
      </dsp:txXfrm>
    </dsp:sp>
    <dsp:sp modelId="{2E7DCFF2-7977-4806-BB56-CC5BEC6108C0}">
      <dsp:nvSpPr>
        <dsp:cNvPr id="0" name=""/>
        <dsp:cNvSpPr/>
      </dsp:nvSpPr>
      <dsp:spPr>
        <a:xfrm>
          <a:off x="4359804" y="2847342"/>
          <a:ext cx="1024336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F001D-9357-444D-8B31-86B0E899D760}">
      <dsp:nvSpPr>
        <dsp:cNvPr id="0" name=""/>
        <dsp:cNvSpPr/>
      </dsp:nvSpPr>
      <dsp:spPr>
        <a:xfrm>
          <a:off x="4473619" y="2955466"/>
          <a:ext cx="1024336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Долевые</a:t>
          </a:r>
        </a:p>
      </dsp:txBody>
      <dsp:txXfrm>
        <a:off x="4492670" y="2974517"/>
        <a:ext cx="986234" cy="612351"/>
      </dsp:txXfrm>
    </dsp:sp>
    <dsp:sp modelId="{2357F545-4A08-47BD-9921-5E761109D9D7}">
      <dsp:nvSpPr>
        <dsp:cNvPr id="0" name=""/>
        <dsp:cNvSpPr/>
      </dsp:nvSpPr>
      <dsp:spPr>
        <a:xfrm>
          <a:off x="7170775" y="2847342"/>
          <a:ext cx="1024336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2CB10-3F61-4D9D-969C-B29B13AC256C}">
      <dsp:nvSpPr>
        <dsp:cNvPr id="0" name=""/>
        <dsp:cNvSpPr/>
      </dsp:nvSpPr>
      <dsp:spPr>
        <a:xfrm>
          <a:off x="7284590" y="2955466"/>
          <a:ext cx="1024336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Смешанные</a:t>
          </a:r>
        </a:p>
      </dsp:txBody>
      <dsp:txXfrm>
        <a:off x="7303641" y="2974517"/>
        <a:ext cx="986234" cy="612351"/>
      </dsp:txXfrm>
    </dsp:sp>
    <dsp:sp modelId="{E09004CA-85B8-44D2-9B2B-7F1DD3C993C9}">
      <dsp:nvSpPr>
        <dsp:cNvPr id="0" name=""/>
        <dsp:cNvSpPr/>
      </dsp:nvSpPr>
      <dsp:spPr>
        <a:xfrm>
          <a:off x="5224099" y="3795707"/>
          <a:ext cx="1232419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46FA2-9CB1-4641-9FF5-F7AC41A5742D}">
      <dsp:nvSpPr>
        <dsp:cNvPr id="0" name=""/>
        <dsp:cNvSpPr/>
      </dsp:nvSpPr>
      <dsp:spPr>
        <a:xfrm>
          <a:off x="5337914" y="3903831"/>
          <a:ext cx="1232419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Инновационный кредит</a:t>
          </a:r>
        </a:p>
      </dsp:txBody>
      <dsp:txXfrm>
        <a:off x="5356965" y="3922882"/>
        <a:ext cx="1194317" cy="612351"/>
      </dsp:txXfrm>
    </dsp:sp>
    <dsp:sp modelId="{0FB0EF8B-D54C-4D37-A817-B0167F01732E}">
      <dsp:nvSpPr>
        <dsp:cNvPr id="0" name=""/>
        <dsp:cNvSpPr/>
      </dsp:nvSpPr>
      <dsp:spPr>
        <a:xfrm>
          <a:off x="6684149" y="3795707"/>
          <a:ext cx="1328236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92E76-97CE-403B-A7BA-381637039CD6}">
      <dsp:nvSpPr>
        <dsp:cNvPr id="0" name=""/>
        <dsp:cNvSpPr/>
      </dsp:nvSpPr>
      <dsp:spPr>
        <a:xfrm>
          <a:off x="6797964" y="3903831"/>
          <a:ext cx="1328236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Дополнительная целевая эмиссия конвертируемых акций</a:t>
          </a:r>
        </a:p>
      </dsp:txBody>
      <dsp:txXfrm>
        <a:off x="6817015" y="3922882"/>
        <a:ext cx="1290134" cy="612351"/>
      </dsp:txXfrm>
    </dsp:sp>
    <dsp:sp modelId="{9D42C739-46D4-487F-9224-E225E8505F89}">
      <dsp:nvSpPr>
        <dsp:cNvPr id="0" name=""/>
        <dsp:cNvSpPr/>
      </dsp:nvSpPr>
      <dsp:spPr>
        <a:xfrm>
          <a:off x="8240016" y="3795707"/>
          <a:ext cx="1901772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38D5A7-1140-4A11-9CB1-1A43080EE849}">
      <dsp:nvSpPr>
        <dsp:cNvPr id="0" name=""/>
        <dsp:cNvSpPr/>
      </dsp:nvSpPr>
      <dsp:spPr>
        <a:xfrm>
          <a:off x="8353831" y="3903831"/>
          <a:ext cx="1901772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Выпуск целевых конвертируемых облигаций</a:t>
          </a:r>
        </a:p>
      </dsp:txBody>
      <dsp:txXfrm>
        <a:off x="8372882" y="3922882"/>
        <a:ext cx="1863670" cy="612351"/>
      </dsp:txXfrm>
    </dsp:sp>
    <dsp:sp modelId="{72F4418C-5CBD-4F25-B574-54A5DC1216F4}">
      <dsp:nvSpPr>
        <dsp:cNvPr id="0" name=""/>
        <dsp:cNvSpPr/>
      </dsp:nvSpPr>
      <dsp:spPr>
        <a:xfrm>
          <a:off x="7611046" y="952077"/>
          <a:ext cx="1959216" cy="6504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1274B-91AB-4FB2-A346-FC19979EB970}">
      <dsp:nvSpPr>
        <dsp:cNvPr id="0" name=""/>
        <dsp:cNvSpPr/>
      </dsp:nvSpPr>
      <dsp:spPr>
        <a:xfrm>
          <a:off x="7724861" y="1060201"/>
          <a:ext cx="1959216" cy="6504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Венчурное финансирование</a:t>
          </a:r>
        </a:p>
      </dsp:txBody>
      <dsp:txXfrm>
        <a:off x="7743912" y="1079252"/>
        <a:ext cx="1921114" cy="6123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1D246-44A0-4960-8FF5-115843488679}">
      <dsp:nvSpPr>
        <dsp:cNvPr id="0" name=""/>
        <dsp:cNvSpPr/>
      </dsp:nvSpPr>
      <dsp:spPr>
        <a:xfrm>
          <a:off x="0" y="3967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258F6B-7806-4A37-ABD7-208FE59EC773}">
      <dsp:nvSpPr>
        <dsp:cNvPr id="0" name=""/>
        <dsp:cNvSpPr/>
      </dsp:nvSpPr>
      <dsp:spPr>
        <a:xfrm>
          <a:off x="466090" y="101549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Льготное кредитования</a:t>
          </a:r>
        </a:p>
      </dsp:txBody>
      <dsp:txXfrm>
        <a:off x="494911" y="130370"/>
        <a:ext cx="6467618" cy="532758"/>
      </dsp:txXfrm>
    </dsp:sp>
    <dsp:sp modelId="{CA02E89C-1C15-4FC0-A94E-27F465F0B3FF}">
      <dsp:nvSpPr>
        <dsp:cNvPr id="0" name=""/>
        <dsp:cNvSpPr/>
      </dsp:nvSpPr>
      <dsp:spPr>
        <a:xfrm>
          <a:off x="0" y="13039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FABCA-7478-48F8-9685-310B6F85D10E}">
      <dsp:nvSpPr>
        <dsp:cNvPr id="0" name=""/>
        <dsp:cNvSpPr/>
      </dsp:nvSpPr>
      <dsp:spPr>
        <a:xfrm>
          <a:off x="466090" y="1008750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Система налоговых льгот для предприятий инновационной направленности</a:t>
          </a:r>
        </a:p>
      </dsp:txBody>
      <dsp:txXfrm>
        <a:off x="494911" y="1037571"/>
        <a:ext cx="6467618" cy="532758"/>
      </dsp:txXfrm>
    </dsp:sp>
    <dsp:sp modelId="{73056BCA-5D0E-47A1-A05E-F3973677A2D3}">
      <dsp:nvSpPr>
        <dsp:cNvPr id="0" name=""/>
        <dsp:cNvSpPr/>
      </dsp:nvSpPr>
      <dsp:spPr>
        <a:xfrm>
          <a:off x="0" y="22111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9F5CBA-0D0D-46D6-A732-DCA30B77A461}">
      <dsp:nvSpPr>
        <dsp:cNvPr id="0" name=""/>
        <dsp:cNvSpPr/>
      </dsp:nvSpPr>
      <dsp:spPr>
        <a:xfrm>
          <a:off x="466090" y="1915950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Формирование государственных инновационных площадок</a:t>
          </a:r>
        </a:p>
      </dsp:txBody>
      <dsp:txXfrm>
        <a:off x="494911" y="1944771"/>
        <a:ext cx="6467618" cy="532758"/>
      </dsp:txXfrm>
    </dsp:sp>
    <dsp:sp modelId="{BC43754D-FC20-4266-9607-DF504C54A1C2}">
      <dsp:nvSpPr>
        <dsp:cNvPr id="0" name=""/>
        <dsp:cNvSpPr/>
      </dsp:nvSpPr>
      <dsp:spPr>
        <a:xfrm>
          <a:off x="0" y="31183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1EE388-2039-4F0F-8E3D-4A5AEA9CD959}">
      <dsp:nvSpPr>
        <dsp:cNvPr id="0" name=""/>
        <dsp:cNvSpPr/>
      </dsp:nvSpPr>
      <dsp:spPr>
        <a:xfrm>
          <a:off x="466090" y="2823150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Развитие инновационных фондов</a:t>
          </a:r>
        </a:p>
      </dsp:txBody>
      <dsp:txXfrm>
        <a:off x="494911" y="2851971"/>
        <a:ext cx="6467618" cy="532758"/>
      </dsp:txXfrm>
    </dsp:sp>
    <dsp:sp modelId="{D7A915FE-F222-4658-8986-9647874BACDF}">
      <dsp:nvSpPr>
        <dsp:cNvPr id="0" name=""/>
        <dsp:cNvSpPr/>
      </dsp:nvSpPr>
      <dsp:spPr>
        <a:xfrm>
          <a:off x="0" y="40255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9FCA2-299C-499F-817D-E4F7F59648B1}">
      <dsp:nvSpPr>
        <dsp:cNvPr id="0" name=""/>
        <dsp:cNvSpPr/>
      </dsp:nvSpPr>
      <dsp:spPr>
        <a:xfrm>
          <a:off x="466090" y="3730350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Развитие социальных факторов инновационной среды государства</a:t>
          </a:r>
        </a:p>
      </dsp:txBody>
      <dsp:txXfrm>
        <a:off x="494911" y="3759171"/>
        <a:ext cx="6467618" cy="5327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1D246-44A0-4960-8FF5-115843488679}">
      <dsp:nvSpPr>
        <dsp:cNvPr id="0" name=""/>
        <dsp:cNvSpPr/>
      </dsp:nvSpPr>
      <dsp:spPr>
        <a:xfrm>
          <a:off x="0" y="3967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258F6B-7806-4A37-ABD7-208FE59EC773}">
      <dsp:nvSpPr>
        <dsp:cNvPr id="0" name=""/>
        <dsp:cNvSpPr/>
      </dsp:nvSpPr>
      <dsp:spPr>
        <a:xfrm>
          <a:off x="466090" y="101549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Недостаток финансирования</a:t>
          </a:r>
        </a:p>
      </dsp:txBody>
      <dsp:txXfrm>
        <a:off x="494911" y="130370"/>
        <a:ext cx="6467618" cy="532758"/>
      </dsp:txXfrm>
    </dsp:sp>
    <dsp:sp modelId="{CA02E89C-1C15-4FC0-A94E-27F465F0B3FF}">
      <dsp:nvSpPr>
        <dsp:cNvPr id="0" name=""/>
        <dsp:cNvSpPr/>
      </dsp:nvSpPr>
      <dsp:spPr>
        <a:xfrm>
          <a:off x="0" y="13039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FABCA-7478-48F8-9685-310B6F85D10E}">
      <dsp:nvSpPr>
        <dsp:cNvPr id="0" name=""/>
        <dsp:cNvSpPr/>
      </dsp:nvSpPr>
      <dsp:spPr>
        <a:xfrm>
          <a:off x="466090" y="1008750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Кадровый дефицит</a:t>
          </a:r>
        </a:p>
      </dsp:txBody>
      <dsp:txXfrm>
        <a:off x="494911" y="1037571"/>
        <a:ext cx="6467618" cy="532758"/>
      </dsp:txXfrm>
    </dsp:sp>
    <dsp:sp modelId="{73056BCA-5D0E-47A1-A05E-F3973677A2D3}">
      <dsp:nvSpPr>
        <dsp:cNvPr id="0" name=""/>
        <dsp:cNvSpPr/>
      </dsp:nvSpPr>
      <dsp:spPr>
        <a:xfrm>
          <a:off x="0" y="22111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9F5CBA-0D0D-46D6-A732-DCA30B77A461}">
      <dsp:nvSpPr>
        <dsp:cNvPr id="0" name=""/>
        <dsp:cNvSpPr/>
      </dsp:nvSpPr>
      <dsp:spPr>
        <a:xfrm>
          <a:off x="466090" y="1915950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Бюрократические препятствия</a:t>
          </a:r>
        </a:p>
      </dsp:txBody>
      <dsp:txXfrm>
        <a:off x="494911" y="1944771"/>
        <a:ext cx="6467618" cy="532758"/>
      </dsp:txXfrm>
    </dsp:sp>
    <dsp:sp modelId="{BC43754D-FC20-4266-9607-DF504C54A1C2}">
      <dsp:nvSpPr>
        <dsp:cNvPr id="0" name=""/>
        <dsp:cNvSpPr/>
      </dsp:nvSpPr>
      <dsp:spPr>
        <a:xfrm>
          <a:off x="0" y="31183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1EE388-2039-4F0F-8E3D-4A5AEA9CD959}">
      <dsp:nvSpPr>
        <dsp:cNvPr id="0" name=""/>
        <dsp:cNvSpPr/>
      </dsp:nvSpPr>
      <dsp:spPr>
        <a:xfrm>
          <a:off x="466090" y="2823150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Сопротивление изменениям</a:t>
          </a:r>
        </a:p>
      </dsp:txBody>
      <dsp:txXfrm>
        <a:off x="494911" y="2851971"/>
        <a:ext cx="6467618" cy="532758"/>
      </dsp:txXfrm>
    </dsp:sp>
    <dsp:sp modelId="{D7A915FE-F222-4658-8986-9647874BACDF}">
      <dsp:nvSpPr>
        <dsp:cNvPr id="0" name=""/>
        <dsp:cNvSpPr/>
      </dsp:nvSpPr>
      <dsp:spPr>
        <a:xfrm>
          <a:off x="0" y="4025550"/>
          <a:ext cx="9321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9FCA2-299C-499F-817D-E4F7F59648B1}">
      <dsp:nvSpPr>
        <dsp:cNvPr id="0" name=""/>
        <dsp:cNvSpPr/>
      </dsp:nvSpPr>
      <dsp:spPr>
        <a:xfrm>
          <a:off x="466090" y="3730350"/>
          <a:ext cx="652526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639" tIns="0" rIns="24663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Риски коммерциализации</a:t>
          </a:r>
        </a:p>
      </dsp:txBody>
      <dsp:txXfrm>
        <a:off x="494911" y="3759171"/>
        <a:ext cx="646761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Вертикальный сплошной список со значками"/>
  <dgm:desc val="Используется для отображения сверху вниз последовательности визуальных элементов, сгруппированных в фигуре, с текстом уровня 1 или уровня 1 и 2. Рекомендуется использовать значки или небольшие изображения с более длинными описаниями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Process3">
  <dgm:title val="Простой линейный процесс"/>
  <dgm:desc val=""/>
  <dgm:catLst>
    <dgm:cat type="list" pri="500"/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Process3">
  <dgm:title val="Простой линейный процесс"/>
  <dgm:desc val=""/>
  <dgm:catLst>
    <dgm:cat type="list" pri="500"/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BC10188-DC2C-458D-AB41-143A0BE9A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9634E15-7196-43FC-B912-C4D8B4A2C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73E4146-CF8C-4EDA-94F4-56D9D432A9BD}" type="datetime1">
              <a:rPr lang="ru-RU" smtClean="0"/>
              <a:t>03.12.2025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EA2570-D5B6-41CB-96C2-FFC9944668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C31B37-7A69-4C30-9B63-29F8242FC2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89B6C8-888A-401B-9F9B-D41D36B6C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1000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75AD122-53F1-4E62-9ABB-DCD082DC0020}" type="datetime1">
              <a:rPr lang="ru-RU" noProof="0" smtClean="0"/>
              <a:t>03.12.2025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F28A1F-3E69-47E5-AE93-E7F2155A242D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759332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397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33442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81446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25872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13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146851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14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13104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15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91211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16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146025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542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0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14042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08051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81793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6306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1165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54350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3F28A1F-3E69-47E5-AE93-E7F2155A242D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76696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rtlCol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3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AB651-5612-4E6A-9B35-A555D082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1389A2-D77B-40CA-AD1E-0178AEFAD15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DCA993-CBEA-48C5-BD35-50ABDFF6406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88ED8E0-95EC-469F-9B7E-562FBDFDE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3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76F88-2A37-410D-A685-E455AF3D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764B46-B015-44F7-8DC0-AFB8D275E4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3C8232-2077-497A-9142-B787E2B03A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AF6077C-D913-4FD0-B6E0-6D70BEFD40E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3905DBB-3AA9-4435-AC97-732293FDE7E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54C901-FCAF-4DFB-A621-6A969641C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1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AF2623-2255-4BBA-9577-B3A3FD2A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259F0F0-5E7C-4FC9-8E90-6ADCD7A71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53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A9D3FFB-BE14-4D90-A515-10EDD1BEE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6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51E51-BE82-4B1B-9CB6-89C26464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CCBF8C-3CF7-47E6-9AB0-15584178B4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07DA3C-0298-45CF-AFC3-41031C0763E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C4FF87-D01E-416B-9EF8-E107C4EDD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 noProof="0"/>
              <a:t>СТРАНИЦА </a:t>
            </a:r>
            <a:fld id="{4A9B5881-4007-4345-955A-79C2656F0C49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853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rtlCol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id="{2641ECAC-0557-4843-8433-067E4414E2F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7512001" cy="6727855"/>
          </a:xfrm>
          <a:solidFill>
            <a:schemeClr val="tx1">
              <a:lumMod val="85000"/>
              <a:lumOff val="1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Вставьте свою фотографию здесь</a:t>
            </a:r>
          </a:p>
        </p:txBody>
      </p:sp>
    </p:spTree>
    <p:extLst>
      <p:ext uri="{BB962C8B-B14F-4D97-AF65-F5344CB8AC3E}">
        <p14:creationId xmlns:p14="http://schemas.microsoft.com/office/powerpoint/2010/main" val="33943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tIns="108000" bIns="108000" rtlCol="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627380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23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 (широкие)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vert="horz" lIns="91440" tIns="108000" rIns="91440" bIns="108000" rtlCol="0" anchor="ctr">
            <a:spAutoFit/>
          </a:bodyPr>
          <a:lstStyle>
            <a:lvl1pPr>
              <a:defRPr lang="en-US" sz="4000"/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5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(справ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2">
            <a:extLst>
              <a:ext uri="{FF2B5EF4-FFF2-40B4-BE49-F238E27FC236}">
                <a16:creationId xmlns:a16="http://schemas.microsoft.com/office/drawing/2014/main" id="{6D3C5ED2-B01D-4104-B193-BC78D76A464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6305550" cy="6721475"/>
          </a:xfrm>
          <a:noFill/>
        </p:spPr>
        <p:txBody>
          <a:bodyPr rtlCol="0"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Вставьте свою фотографию здесь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974" y="303301"/>
            <a:ext cx="4695825" cy="1449216"/>
          </a:xfrm>
          <a:solidFill>
            <a:schemeClr val="accent2">
              <a:lumMod val="50000"/>
            </a:schemeClr>
          </a:solidFill>
        </p:spPr>
        <p:txBody>
          <a:bodyPr wrap="square" tIns="108000" bIns="108000" rtlCol="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57974" y="1825625"/>
            <a:ext cx="4695826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90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 — по горизонтали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vert="horz" lIns="396000" tIns="0" rIns="396000" bIns="0" rtlCol="0" anchor="ctr">
            <a:noAutofit/>
          </a:bodyPr>
          <a:lstStyle>
            <a:lvl1pPr algn="r">
              <a:lnSpc>
                <a:spcPct val="70000"/>
              </a:lnSpc>
              <a:defRPr lang="en-US" sz="5200" b="0" spc="-150" dirty="0"/>
            </a:lvl1pPr>
          </a:lstStyle>
          <a:p>
            <a:pPr lvl="0" algn="r"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05350" y="365124"/>
            <a:ext cx="6648448" cy="5984875"/>
          </a:xfrm>
        </p:spPr>
        <p:txBody>
          <a:bodyPr lIns="108000" tIns="108000" rIns="108000" bIns="108000"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49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— по горизонтали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65237DA4-112F-40B2-8C8C-EB23506D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lIns="396000" rIns="396000" rtlCol="0">
            <a:normAutofit/>
          </a:bodyPr>
          <a:lstStyle>
            <a:lvl1pPr>
              <a:lnSpc>
                <a:spcPct val="70000"/>
              </a:lnSpc>
              <a:defRPr sz="5200" spc="-15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365124"/>
            <a:ext cx="6156323" cy="5984875"/>
          </a:xfrm>
        </p:spPr>
        <p:txBody>
          <a:bodyPr lIns="108000" tIns="108000" rIns="108000" bIns="108000" rtlCol="0" anchor="ctr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solidFill>
            <a:schemeClr val="bg1">
              <a:lumMod val="85000"/>
            </a:schemeClr>
          </a:solidFill>
        </p:spPr>
        <p:txBody>
          <a:bodyPr rtlCol="0"/>
          <a:lstStyle>
            <a:lvl1pPr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9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— по горизонтали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 sz="8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D68E6EF2-4B2F-4D0D-9505-CE92872972F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05350" y="611076"/>
            <a:ext cx="6648448" cy="5738923"/>
          </a:xfrm>
        </p:spPr>
        <p:txBody>
          <a:bodyPr lIns="108000" tIns="108000" rIns="108000" bIns="10800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91A21B9-BA54-413B-940E-027C32E4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3440502" cy="1449216"/>
          </a:xfrm>
          <a:solidFill>
            <a:schemeClr val="accent2">
              <a:lumMod val="50000"/>
            </a:schemeClr>
          </a:solidFill>
        </p:spPr>
        <p:txBody>
          <a:bodyPr wrap="square" tIns="108000" bIns="108000" rtlCol="0"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1005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2BDA7-8BE9-42D5-ACF1-0F51423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CEF73F-3CCA-4312-8E9C-2B4629DA1F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93BF716-502C-4821-A3A0-19C2C508E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sz="800"/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98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8E4AFE-E166-4B84-B0C8-9205038D803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617517-B672-49BA-AC6E-AB66D063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C92C27-7843-4B22-9200-B7304E6A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DB4F10-F75B-41A8-B994-BFF68949E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ru-RU"/>
              <a:t>СТРАНИЦА </a:t>
            </a:r>
            <a:fld id="{4A9B5881-4007-4345-955A-79C2656F0C49}" type="slidenum">
              <a:rPr lang="ru-RU" smtClean="0"/>
              <a:pPr/>
              <a:t>‹#›</a:t>
            </a:fld>
            <a:endParaRPr lang="ru-RU" sz="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2D21E2-8DEB-4F43-A26E-B8DA900A9230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5CD3143-7FD1-40EA-AA4A-47C72380AEC2}"/>
              </a:ext>
            </a:extLst>
          </p:cNvPr>
          <p:cNvSpPr/>
          <p:nvPr userDrawn="1"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539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65" r:id="rId4"/>
    <p:sldLayoutId id="2147483666" r:id="rId5"/>
    <p:sldLayoutId id="2147483650" r:id="rId6"/>
    <p:sldLayoutId id="2147483663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0.sv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6.sv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5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10C5037-DA4A-44E2-A9FB-84B149876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sz="4400" dirty="0"/>
              <a:t>Инновационное развитие отраслей экономики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397C2DB-90F2-4971-AC44-7CDDF5A3B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ru-RU" dirty="0"/>
              <a:t>Лекция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26F5C050-EB87-421A-8A5C-E6CB301026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sz="800" dirty="0"/>
              <a:t>СТРАНИЦА </a:t>
            </a:r>
            <a:fld id="{4A9B5881-4007-4345-955A-79C2656F0C49}" type="slidenum">
              <a:rPr lang="ru-RU" sz="800" smtClean="0"/>
              <a:pPr/>
              <a:t>1</a:t>
            </a:fld>
            <a:endParaRPr lang="ru-RU" sz="800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B504F40-6273-43A3-84B9-0092E58E526A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1" r="1278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250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8776317" cy="1448064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Основные высокотехнологичные отрасли экономики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10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 инновационного развития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Перспективы и тренды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69" y="6210739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47445C-F68E-45AE-BBE1-B2AE278B4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" y="1449788"/>
            <a:ext cx="8776317" cy="47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2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75"/>
            <a:ext cx="8776317" cy="1449216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Цифровизация традиционных отраслей экономики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11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 инновационного развития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Перспективы и тренды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69" y="6210739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BA22D9-CF6E-4F20-8707-F409A1DAA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18" y="1448641"/>
            <a:ext cx="7963960" cy="474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1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7201"/>
            <a:ext cx="8776317" cy="833663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Цифровизация сферы услуг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12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 инновационного развития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Перспективы и тренды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69" y="6210739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B17B0F-7E63-42B7-BB68-239929E81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62369"/>
            <a:ext cx="7659624" cy="483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75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7201"/>
            <a:ext cx="8776317" cy="833663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Ключевые проблемы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13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Перспективы и тренды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Заключительный блок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69" y="6210739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8D24208-41FB-4186-AF7D-E114E71DFE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5782305"/>
              </p:ext>
            </p:extLst>
          </p:nvPr>
        </p:nvGraphicFramePr>
        <p:xfrm>
          <a:off x="838200" y="1507233"/>
          <a:ext cx="9321800" cy="463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179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9555" y="4800599"/>
            <a:ext cx="5942445" cy="1376363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ru-RU" dirty="0">
                <a:latin typeface="YS Text"/>
              </a:rPr>
              <a:t>К</a:t>
            </a:r>
            <a:r>
              <a:rPr lang="ru-RU" b="0" i="0" dirty="0">
                <a:effectLst/>
                <a:latin typeface="YS Text"/>
              </a:rPr>
              <a:t>онцепция, изложенная в одноимённой книге Клауса Шваба в 2016 году. Согласно ей, ближайшее будущее будет определяться широким внедрением </a:t>
            </a:r>
            <a:r>
              <a:rPr lang="ru-RU" b="1" i="0" dirty="0" err="1">
                <a:effectLst/>
                <a:latin typeface="YS Text"/>
              </a:rPr>
              <a:t>киберфизических</a:t>
            </a:r>
            <a:r>
              <a:rPr lang="ru-RU" b="1" i="0" dirty="0">
                <a:effectLst/>
                <a:latin typeface="YS Text"/>
              </a:rPr>
              <a:t> систем</a:t>
            </a:r>
            <a:r>
              <a:rPr lang="ru-RU" b="0" i="0" dirty="0">
                <a:effectLst/>
                <a:latin typeface="YS Text"/>
              </a:rPr>
              <a:t> в производство (индустрия 4.0) и обслуживание человеческих потребностей, включая быт, труд и досуг (работа 4.0). </a:t>
            </a:r>
            <a:endParaRPr lang="ru-RU" noProof="1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14</a:t>
            </a:fld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8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361475"/>
            <a:ext cx="2552123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Перспективы и тренды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Заключительный блок</a:t>
            </a:r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7454193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0C28B365-9339-49EA-9C8A-0BF8D16AA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00599"/>
            <a:ext cx="6486526" cy="1413267"/>
          </a:xfrm>
        </p:spPr>
        <p:txBody>
          <a:bodyPr rtlCol="0"/>
          <a:lstStyle/>
          <a:p>
            <a:pPr rtl="0"/>
            <a:r>
              <a:rPr lang="ru-RU" dirty="0"/>
              <a:t>Четвертая промышленная революция</a:t>
            </a:r>
          </a:p>
        </p:txBody>
      </p:sp>
    </p:spTree>
    <p:extLst>
      <p:ext uri="{BB962C8B-B14F-4D97-AF65-F5344CB8AC3E}">
        <p14:creationId xmlns:p14="http://schemas.microsoft.com/office/powerpoint/2010/main" val="1965882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4" y="611078"/>
            <a:ext cx="4695825" cy="833663"/>
          </a:xfrm>
        </p:spPr>
        <p:txBody>
          <a:bodyPr rtlCol="0"/>
          <a:lstStyle/>
          <a:p>
            <a:pPr rtl="0"/>
            <a:r>
              <a:rPr lang="en-US" dirty="0"/>
              <a:t>ESG</a:t>
            </a:r>
            <a:r>
              <a:rPr lang="ru-RU" dirty="0"/>
              <a:t>-инновации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dirty="0"/>
              <a:t>Подход к ведению бизнес, который способствует устойчивому развитию компании</a:t>
            </a:r>
            <a:r>
              <a:rPr lang="ru-RU" noProof="1"/>
              <a:t>. </a:t>
            </a:r>
          </a:p>
          <a:p>
            <a:pPr rtl="0"/>
            <a:r>
              <a:rPr lang="en-US" noProof="1"/>
              <a:t>ESG</a:t>
            </a:r>
            <a:r>
              <a:rPr lang="ru-RU" noProof="1"/>
              <a:t> строится на трех принципах: заботе об окружающей среде, социальной ответственности и прозрачности корпоративного управления. </a:t>
            </a:r>
          </a:p>
          <a:p>
            <a:pPr rtl="0"/>
            <a:r>
              <a:rPr lang="ru-RU" noProof="1"/>
              <a:t>В будущем принципы </a:t>
            </a:r>
            <a:r>
              <a:rPr lang="en-US" noProof="1"/>
              <a:t>ESG</a:t>
            </a:r>
            <a:r>
              <a:rPr lang="ru-RU" noProof="1"/>
              <a:t> будут играть все большую роль в функционировании бизнеса. Именно таким компаниям будут оказывать поддержку инвесторы и государство.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15</a:t>
            </a:fld>
            <a:endParaRPr lang="ru-RU" dirty="0"/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E87762B9-D28D-41A0-B818-B9B44F7CB867}"/>
              </a:ext>
            </a:extLst>
          </p:cNvPr>
          <p:cNvPicPr>
            <a:picLocks noGrp="1" noChangeAspect="1" noChangeArrowheads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3" r="1783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8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361475"/>
            <a:ext cx="2552123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Перспективы и тренды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Заключительный блок</a:t>
            </a:r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7454193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842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Тезисы лекции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863B31-6429-468C-9624-0D0BBDBAC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1600" b="1" i="0" dirty="0">
                <a:effectLst/>
                <a:latin typeface="-apple-system"/>
              </a:rPr>
              <a:t>Инновации — ключевой драйвер современного экономического роста</a:t>
            </a:r>
            <a:r>
              <a:rPr lang="ru-RU" sz="1800" b="1" dirty="0"/>
              <a:t>: </a:t>
            </a:r>
            <a:br>
              <a:rPr lang="ru-RU" sz="1800" dirty="0"/>
            </a:br>
            <a:r>
              <a:rPr lang="ru-RU" sz="1600" b="0" i="0" dirty="0">
                <a:effectLst/>
                <a:latin typeface="-apple-system"/>
              </a:rPr>
              <a:t>В условиях ограниченности ресурсов и растущих потребностей общества переход к инновационной экономике — глобальный тренд Инновации обеспечивают конкурентоспособность как отдельных предприятий, так и национальных экономик в целом</a:t>
            </a:r>
            <a:endParaRPr lang="ru-RU" sz="1800" dirty="0"/>
          </a:p>
          <a:p>
            <a:r>
              <a:rPr lang="ru-RU" sz="1800" b="1" dirty="0"/>
              <a:t>Сущность инноваций </a:t>
            </a:r>
            <a:br>
              <a:rPr lang="ru-RU" sz="1800" dirty="0"/>
            </a:br>
            <a:r>
              <a:rPr lang="ru-RU" sz="1600" b="0" i="0" dirty="0">
                <a:effectLst/>
                <a:latin typeface="-apple-system"/>
              </a:rPr>
              <a:t>Инновация — не просто новое знание или изобретение, а </a:t>
            </a:r>
            <a:r>
              <a:rPr lang="ru-RU" sz="1600" i="0" dirty="0">
                <a:effectLst/>
                <a:latin typeface="-apple-system"/>
              </a:rPr>
              <a:t>коммерциализированный результат</a:t>
            </a:r>
            <a:r>
              <a:rPr lang="ru-RU" sz="1600" b="0" i="0" dirty="0">
                <a:effectLst/>
                <a:latin typeface="-apple-system"/>
              </a:rPr>
              <a:t>, приносящий экономический эффект.</a:t>
            </a:r>
          </a:p>
          <a:p>
            <a:pPr rtl="0"/>
            <a:r>
              <a:rPr lang="ru-RU" sz="1600" b="1" i="0" dirty="0">
                <a:effectLst/>
                <a:latin typeface="-apple-system"/>
              </a:rPr>
              <a:t>Многообразие типов инноваций</a:t>
            </a:r>
            <a:endParaRPr lang="ru-RU" sz="1800" dirty="0"/>
          </a:p>
          <a:p>
            <a:pPr marL="268288" indent="-268288" rtl="0">
              <a:buNone/>
            </a:pPr>
            <a:r>
              <a:rPr lang="ru-RU" sz="1800" dirty="0"/>
              <a:t>     Инновации </a:t>
            </a:r>
            <a:r>
              <a:rPr lang="ru-RU" sz="1600" b="0" i="0" dirty="0">
                <a:effectLst/>
                <a:latin typeface="-apple-system"/>
              </a:rPr>
              <a:t>классифицируются по содержанию, степени новизны, источнику инициативы, стадии жизненного цикла, масштабу распространения</a:t>
            </a:r>
            <a:endParaRPr lang="ru-RU" sz="1800" dirty="0"/>
          </a:p>
          <a:p>
            <a:pPr rtl="0"/>
            <a:r>
              <a:rPr lang="ru-RU" sz="1800" b="1" dirty="0"/>
              <a:t>Роль государства и институтов: </a:t>
            </a:r>
            <a:br>
              <a:rPr lang="ru-RU" sz="1800" dirty="0"/>
            </a:br>
            <a:r>
              <a:rPr lang="ru-RU" sz="1600" b="0" i="0" dirty="0">
                <a:effectLst/>
                <a:latin typeface="-apple-system"/>
              </a:rPr>
              <a:t>Государство выступает ключевым координатором: формирует правовую базу, предоставляет субсидии, налоговые льготы, организует госзаказы</a:t>
            </a:r>
          </a:p>
          <a:p>
            <a:pPr rtl="0"/>
            <a:r>
              <a:rPr lang="ru-RU" sz="1600" b="1" i="0" dirty="0">
                <a:effectLst/>
                <a:latin typeface="-apple-system"/>
              </a:rPr>
              <a:t>Проблемы внедрения инноваций</a:t>
            </a:r>
          </a:p>
          <a:p>
            <a:pPr marL="182563" indent="0" rtl="0">
              <a:buNone/>
            </a:pPr>
            <a:r>
              <a:rPr lang="ru-RU" sz="1600" dirty="0">
                <a:latin typeface="-apple-system"/>
              </a:rPr>
              <a:t>Нехватка финансирования, разрыв между вузовской наукой и реальным сектором, низкий внутренний спрос на инновации и разработки</a:t>
            </a:r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16</a:t>
            </a:fld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3D1241-4F6B-4523-A0D3-68E3CDBC0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8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BF8379-6FA4-47C8-A343-950346DD4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0DE557-B4FF-44B4-B945-B5B41DBDA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57845"/>
            <a:ext cx="2552123" cy="1636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Перспективы и тренды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B801CDE-088C-4A56-83CA-BF9F27106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361475"/>
            <a:ext cx="2552123" cy="360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Заключительный блок</a:t>
            </a:r>
          </a:p>
        </p:txBody>
      </p:sp>
      <p:sp>
        <p:nvSpPr>
          <p:cNvPr id="10" name="Равнобедренный треугольник 9">
            <a:extLst>
              <a:ext uri="{FF2B5EF4-FFF2-40B4-BE49-F238E27FC236}">
                <a16:creationId xmlns:a16="http://schemas.microsoft.com/office/drawing/2014/main" id="{792980D7-ED01-4955-83DB-59BA18C94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0006315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1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</p:spPr>
        <p:txBody>
          <a:bodyPr rtlCol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ru-RU" sz="4400" dirty="0"/>
              <a:t>Список рекомендуемых источников</a:t>
            </a:r>
          </a:p>
        </p:txBody>
      </p:sp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17</a:t>
            </a:fld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5FAB8EA-18FD-4100-940A-60FD20E99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16" y="121920"/>
            <a:ext cx="6714107" cy="6228079"/>
          </a:xfrm>
        </p:spPr>
        <p:txBody>
          <a:bodyPr>
            <a:normAutofit fontScale="92500"/>
          </a:bodyPr>
          <a:lstStyle/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Артемова О.В. Инновационное развитие регионов Уральского макрорегиона / О.В. Артемова, А.О.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Ужегов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Вестник Нижегородского университета им. Н.И. Лобачевского. Серия: Социальные науки. – 2023. - №1(69). – С. 9-20.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Бикметова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З.М. Инновационно-инвестиционное развитие регионов / З.М.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Бикметова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Уфимский гуманитарный научный форум. – 2025. - №3. – С. 50-62.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Долгих Е.А. Оценка инновационного развития регионов России / Е.А. Долгих, Л.С.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Паршинцева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Финансы и управление. – 2024. - №3. – С. 37-56.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Боуш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Г.Д. Инновационное развитие регионов: роль университетов / Г.Д.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Боуш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А.А.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Вертинова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Л.С. Солдатова // Экономика, предпринимательство и право. – 2024. - №4. – С. 1229-1238.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Чемина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О.С. Особенности управления инновационным развитием регионов / О.С. Чечина, Д.Ю.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Фраймович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М.Л. Быкова // Вестник Академии знаний. – 2024. - №6 (65). – С. 793-795.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Данько С.О. Оценка инновационного потенциала региона / С.О. Данько, Е.А.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Стрябкова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Научный результат. Экономические исследования. – 2024. - №3. – С. 33-45.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Воронцова М.А. Оценка инновационной активности промышленных предприятий регионов в условиях структурных преобразований национальной экономики / М.А. Воронцова, А.Г. Исаева, А.В. Красников //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Baikal Research Journal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2023. - №1. – С. 130-140.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Евсеев А.С. Концептуальная модель управления инновациями в условиях цифровой трансформации региона / А.С. Евсеев, Н.В. Морозова, И.А. Васильева // Международный научно-исследовательский журнал. – 2024. - №12(150). – С. 84-89.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Победин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А.А. Инновационная трансформация регионов на основе умной специализации% методика анализа стратегий социально-экономического развития / А.А.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Победин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Муниципалитет: экономика и управление. – 2025. - №2(51). – С. 20-35.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Лавренко Е.А. Трансформация инновационной активности РФ / Е.А. Лавренко // Вестник Академии знаний. – 2025. - №2(67). – С. 376-379.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Ярлыченко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А.А. Прогнозирование динамики показателей экономического развития российских регионов с учетом уровня сбалансированности инновационных процессов / А.А.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Ярлыченко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Экономика и управление. – 2023. - №5. – С.518-532.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Пищалкин Д.Н. Оценка инновационного потенциала региона при формировании программы развития / Д.Н. Пищалкин, С.Б.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Сулоева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π-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Economy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2025. - №3. – С. 82-99.</a:t>
            </a:r>
          </a:p>
        </p:txBody>
      </p:sp>
    </p:spTree>
    <p:extLst>
      <p:ext uri="{BB962C8B-B14F-4D97-AF65-F5344CB8AC3E}">
        <p14:creationId xmlns:p14="http://schemas.microsoft.com/office/powerpoint/2010/main" val="308978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</a:gradFill>
        </p:spPr>
        <p:txBody>
          <a:bodyPr rtlCol="0"/>
          <a:lstStyle/>
          <a:p>
            <a:pPr algn="r" rtl="0">
              <a:lnSpc>
                <a:spcPct val="100000"/>
              </a:lnSpc>
            </a:pPr>
            <a:r>
              <a:rPr lang="ru-RU" dirty="0">
                <a:solidFill>
                  <a:schemeClr val="bg1"/>
                </a:solidFill>
              </a:rPr>
              <a:t>Структура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лекции</a:t>
            </a:r>
          </a:p>
        </p:txBody>
      </p:sp>
      <p:graphicFrame>
        <p:nvGraphicFramePr>
          <p:cNvPr id="10" name="Объект 2" descr="Содержимое списка">
            <a:extLst>
              <a:ext uri="{FF2B5EF4-FFF2-40B4-BE49-F238E27FC236}">
                <a16:creationId xmlns:a16="http://schemas.microsoft.com/office/drawing/2014/main" id="{4DBF5C5D-E8C1-4EFB-87B6-B4245AB407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8829744"/>
              </p:ext>
            </p:extLst>
          </p:nvPr>
        </p:nvGraphicFramePr>
        <p:xfrm>
          <a:off x="4562476" y="365125"/>
          <a:ext cx="6791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Номер слайда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33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9600F-A17E-4354-A7AB-0CC2A43A9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927"/>
            <a:ext cx="3575180" cy="831600"/>
          </a:xfrm>
        </p:spPr>
        <p:txBody>
          <a:bodyPr rtlCol="0"/>
          <a:lstStyle/>
          <a:p>
            <a:pPr rtl="0"/>
            <a:r>
              <a:rPr lang="ru-RU" dirty="0"/>
              <a:t>Актуальность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6A4B49-27C8-46B6-8B11-AD7E8F615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ru-RU" dirty="0"/>
              <a:t>Инновационное развитие отраслей экономики позволяет формировать серьезное конкурентное преимущество государства на международном рынке</a:t>
            </a:r>
            <a:endParaRPr lang="ru-RU" noProof="1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B4CE3A-8C88-45AA-A849-57E5A7AC22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 rtlCol="0"/>
          <a:lstStyle/>
          <a:p>
            <a:pPr rtl="0"/>
            <a:r>
              <a:rPr lang="ru-RU"/>
              <a:t>СТРАНИЦА </a:t>
            </a:r>
            <a:fld id="{4A9B5881-4007-4345-955A-79C2656F0C49}" type="slidenum">
              <a:rPr lang="ru-RU" smtClean="0"/>
              <a:pPr rtl="0"/>
              <a:t>3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C2DB72-01A8-424A-8CEF-8BD2418A8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Вводная часть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5AAAEAA-CCF6-4E36-A4A3-5AF49D009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562004"/>
            <a:ext cx="2552123" cy="15947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050" dirty="0"/>
          </a:p>
          <a:p>
            <a:pPr algn="ctr" rtl="0"/>
            <a:endParaRPr lang="ru-RU" sz="1050" dirty="0"/>
          </a:p>
          <a:p>
            <a:pPr algn="ctr" rtl="0"/>
            <a:r>
              <a:rPr lang="ru-RU" sz="1050" dirty="0"/>
              <a:t>Теоретические основы инноваций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F253864-26FA-4AB1-9F0A-4F57D870E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000" dirty="0"/>
          </a:p>
          <a:p>
            <a:pPr algn="ctr" rtl="0"/>
            <a:endParaRPr lang="ru-RU" sz="1000" dirty="0"/>
          </a:p>
          <a:p>
            <a:pPr algn="ctr" rtl="0"/>
            <a:r>
              <a:rPr lang="ru-RU" sz="1000" dirty="0"/>
              <a:t>Механизмы инновационного развития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4949406-858F-4224-BC48-197463899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600" dirty="0"/>
          </a:p>
          <a:p>
            <a:pPr algn="ctr" rtl="0"/>
            <a:endParaRPr lang="ru-RU" sz="600" dirty="0"/>
          </a:p>
          <a:p>
            <a:pPr algn="ctr" rtl="0"/>
            <a:endParaRPr lang="ru-RU" sz="600" dirty="0"/>
          </a:p>
          <a:p>
            <a:pPr algn="ctr" rtl="0"/>
            <a:r>
              <a:rPr lang="ru-RU" sz="600" dirty="0"/>
              <a:t>Отраслевые и региональные особенности развития инноваций</a:t>
            </a:r>
          </a:p>
        </p:txBody>
      </p:sp>
      <p:sp>
        <p:nvSpPr>
          <p:cNvPr id="14" name="Равнобедренный треугольник 13">
            <a:extLst>
              <a:ext uri="{FF2B5EF4-FFF2-40B4-BE49-F238E27FC236}">
                <a16:creationId xmlns:a16="http://schemas.microsoft.com/office/drawing/2014/main" id="{1D0A4E21-00BC-4451-94C9-943503852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349947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881A2DD-B591-42C8-86DD-5CE2987C3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1231304"/>
              </p:ext>
            </p:extLst>
          </p:nvPr>
        </p:nvGraphicFramePr>
        <p:xfrm>
          <a:off x="2031999" y="2743200"/>
          <a:ext cx="8656715" cy="3395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9832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89"/>
            <a:ext cx="3463212" cy="1449216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Типы инноваций</a:t>
            </a:r>
          </a:p>
        </p:txBody>
      </p:sp>
      <p:graphicFrame>
        <p:nvGraphicFramePr>
          <p:cNvPr id="10" name="Объект 2" descr="Объект">
            <a:extLst>
              <a:ext uri="{FF2B5EF4-FFF2-40B4-BE49-F238E27FC236}">
                <a16:creationId xmlns:a16="http://schemas.microsoft.com/office/drawing/2014/main" id="{47A11266-E870-4547-80E5-8133E862A7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0924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Графический объект 11" descr="Одна шестеренка со сплошной заливкой">
            <a:extLst>
              <a:ext uri="{FF2B5EF4-FFF2-40B4-BE49-F238E27FC236}">
                <a16:creationId xmlns:a16="http://schemas.microsoft.com/office/drawing/2014/main" id="{F2110C71-00D1-4949-9213-38E48FACED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130926" y="2545226"/>
            <a:ext cx="624548" cy="624548"/>
          </a:xfrm>
          <a:prstGeom prst="rect">
            <a:avLst/>
          </a:prstGeom>
        </p:spPr>
      </p:pic>
      <p:pic>
        <p:nvPicPr>
          <p:cNvPr id="14" name="Графический объект 13" descr="Яблоко со сплошной заливкой">
            <a:extLst>
              <a:ext uri="{FF2B5EF4-FFF2-40B4-BE49-F238E27FC236}">
                <a16:creationId xmlns:a16="http://schemas.microsoft.com/office/drawing/2014/main" id="{F3D6B7B3-DCDF-47A1-B092-0D8D01630A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783726" y="2545226"/>
            <a:ext cx="624548" cy="624548"/>
          </a:xfrm>
          <a:prstGeom prst="rect">
            <a:avLst/>
          </a:prstGeom>
        </p:spPr>
      </p:pic>
      <p:pic>
        <p:nvPicPr>
          <p:cNvPr id="16" name="Графический объект 15" descr="Социальная сеть со сплошной заливкой">
            <a:extLst>
              <a:ext uri="{FF2B5EF4-FFF2-40B4-BE49-F238E27FC236}">
                <a16:creationId xmlns:a16="http://schemas.microsoft.com/office/drawing/2014/main" id="{D988924E-5A5D-4D29-95C0-814C9160BB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436526" y="2659526"/>
            <a:ext cx="624548" cy="624548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4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Вводная часть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Теоретические основы инноваций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Механизмы инновационного развития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70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80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55"/>
            <a:ext cx="4945526" cy="1684924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Типы инноваций (продолжение)</a:t>
            </a:r>
          </a:p>
        </p:txBody>
      </p:sp>
      <p:graphicFrame>
        <p:nvGraphicFramePr>
          <p:cNvPr id="10" name="Объект 2" descr="Объект">
            <a:extLst>
              <a:ext uri="{FF2B5EF4-FFF2-40B4-BE49-F238E27FC236}">
                <a16:creationId xmlns:a16="http://schemas.microsoft.com/office/drawing/2014/main" id="{47A11266-E870-4547-80E5-8133E862A7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28118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Графический объект 11" descr="Лампочка и шестеренка со сплошной заливкой">
            <a:extLst>
              <a:ext uri="{FF2B5EF4-FFF2-40B4-BE49-F238E27FC236}">
                <a16:creationId xmlns:a16="http://schemas.microsoft.com/office/drawing/2014/main" id="{F2110C71-00D1-4949-9213-38E48FACED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998689" y="2651758"/>
            <a:ext cx="624548" cy="624548"/>
          </a:xfrm>
          <a:prstGeom prst="rect">
            <a:avLst/>
          </a:prstGeom>
        </p:spPr>
      </p:pic>
      <p:pic>
        <p:nvPicPr>
          <p:cNvPr id="14" name="Графический объект 13" descr="Зал заседаний со сплошной заливкой">
            <a:extLst>
              <a:ext uri="{FF2B5EF4-FFF2-40B4-BE49-F238E27FC236}">
                <a16:creationId xmlns:a16="http://schemas.microsoft.com/office/drawing/2014/main" id="{F3D6B7B3-DCDF-47A1-B092-0D8D01630A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89403" y="2651758"/>
            <a:ext cx="624548" cy="624548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5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Вводная часть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Теоретические основы инноваций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Механизмы инновационного развития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70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07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10"/>
            <a:ext cx="4945526" cy="1449216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Жизненный цикл инноваций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6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Вводная часть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Теоретические основы инноваций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Механизмы инновационного развития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70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050" name="Picture 2" descr="Рисунок 14.3 Совокупный жизненный цикл инновационного проекта">
            <a:extLst>
              <a:ext uri="{FF2B5EF4-FFF2-40B4-BE49-F238E27FC236}">
                <a16:creationId xmlns:a16="http://schemas.microsoft.com/office/drawing/2014/main" id="{2147622E-A1EC-435D-9171-5B9E5A769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22301"/>
            <a:ext cx="97536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42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6761085" cy="1385428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Источники финансирования инноваций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Теоретические основы инноваций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 инновационного развития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70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EFD3DDD3-4F53-401D-899B-88E811A4F9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4493688"/>
              </p:ext>
            </p:extLst>
          </p:nvPr>
        </p:nvGraphicFramePr>
        <p:xfrm>
          <a:off x="838201" y="1581799"/>
          <a:ext cx="10969100" cy="4556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5020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1893"/>
            <a:ext cx="6761085" cy="1449216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Государственные стимулы инновационного развития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8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Теоретические основы инноваций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 инновационного развития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70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8D24208-41FB-4186-AF7D-E114E71DFE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319073"/>
              </p:ext>
            </p:extLst>
          </p:nvPr>
        </p:nvGraphicFramePr>
        <p:xfrm>
          <a:off x="838200" y="1507233"/>
          <a:ext cx="9321800" cy="463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0891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1892"/>
            <a:ext cx="10244328" cy="1026588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dirty="0"/>
              <a:t>Финансирование исследований и разработок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ru-RU" dirty="0"/>
              <a:t>СТРАНИЦА </a:t>
            </a:r>
            <a:fld id="{4A9B5881-4007-4345-955A-79C2656F0C49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E2B34C-7760-453F-8A81-50335F1B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309" y="6557847"/>
            <a:ext cx="2552123" cy="16362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Теоретические основы инноваций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D1379-2C64-4902-A414-90051165C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Механизм инновационного развития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4383B4-AACC-4685-AB80-6888FAA0B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9555" y="6562004"/>
            <a:ext cx="2552123" cy="1594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Отраслевые и региональные особенности инновационного развития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C3D0FF-B59D-47D4-8EEE-5EF3EA7C3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dirty="0"/>
              <a:t>Проблемы и барьеры</a:t>
            </a:r>
          </a:p>
        </p:txBody>
      </p:sp>
      <p:sp>
        <p:nvSpPr>
          <p:cNvPr id="17" name="Равнобедренный треугольник 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70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7DA855-DCD5-4821-B366-D6E31C42F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24602"/>
            <a:ext cx="7716788" cy="51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2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54">
      <a:dk1>
        <a:srgbClr val="000000"/>
      </a:dk1>
      <a:lt1>
        <a:srgbClr val="FFFFFF"/>
      </a:lt1>
      <a:dk2>
        <a:srgbClr val="242A41"/>
      </a:dk2>
      <a:lt2>
        <a:srgbClr val="E2E8E3"/>
      </a:lt2>
      <a:accent1>
        <a:srgbClr val="5370C5"/>
      </a:accent1>
      <a:accent2>
        <a:srgbClr val="17B2D1"/>
      </a:accent2>
      <a:accent3>
        <a:srgbClr val="2978E7"/>
      </a:accent3>
      <a:accent4>
        <a:srgbClr val="7829E7"/>
      </a:accent4>
      <a:accent5>
        <a:srgbClr val="B517D5"/>
      </a:accent5>
      <a:accent6>
        <a:srgbClr val="E729B7"/>
      </a:accent6>
      <a:hlink>
        <a:srgbClr val="5370C5"/>
      </a:hlink>
      <a:folHlink>
        <a:srgbClr val="7F7F7F"/>
      </a:folHlink>
    </a:clrScheme>
    <a:fontScheme name="MS Surge Teach Light and Dark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9027_TF67543618_Win32" id="{C2E03CD1-5922-498C-9EC2-B328B0CDFD48}" vid="{D1317EC8-EE8B-4FFC-9BC9-0E83A946F5B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ppt/theme/themeOverride2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Корпоративный курс обучения</Template>
  <TotalTime>66</TotalTime>
  <Words>1252</Words>
  <PresentationFormat>Широкоэкранный</PresentationFormat>
  <Paragraphs>193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-apple-system</vt:lpstr>
      <vt:lpstr>Arial</vt:lpstr>
      <vt:lpstr>Calibri</vt:lpstr>
      <vt:lpstr>Calibri Light</vt:lpstr>
      <vt:lpstr>Times New Roman</vt:lpstr>
      <vt:lpstr>Wingdings</vt:lpstr>
      <vt:lpstr>YS Text</vt:lpstr>
      <vt:lpstr>Тема Office</vt:lpstr>
      <vt:lpstr>Инновационное развитие отраслей экономики</vt:lpstr>
      <vt:lpstr>Структура лекции</vt:lpstr>
      <vt:lpstr>Актуальность</vt:lpstr>
      <vt:lpstr>Типы инноваций</vt:lpstr>
      <vt:lpstr>Типы инноваций (продолжение)</vt:lpstr>
      <vt:lpstr>Жизненный цикл инноваций</vt:lpstr>
      <vt:lpstr>Источники финансирования инноваций</vt:lpstr>
      <vt:lpstr>Государственные стимулы инновационного развития</vt:lpstr>
      <vt:lpstr>Финансирование исследований и разработок</vt:lpstr>
      <vt:lpstr>Основные высокотехнологичные отрасли экономики</vt:lpstr>
      <vt:lpstr>Цифровизация традиционных отраслей экономики</vt:lpstr>
      <vt:lpstr>Цифровизация сферы услуг</vt:lpstr>
      <vt:lpstr>Ключевые проблемы</vt:lpstr>
      <vt:lpstr>Четвертая промышленная революция</vt:lpstr>
      <vt:lpstr>ESG-инновации</vt:lpstr>
      <vt:lpstr>Тезисы лекции</vt:lpstr>
      <vt:lpstr>Список рекомендуемых источников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2025-12-03T00:57:24Z</dcterms:created>
  <dcterms:modified xsi:type="dcterms:W3CDTF">2025-12-03T02:04:15Z</dcterms:modified>
</cp:coreProperties>
</file>