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5" r:id="rId1"/>
  </p:sldMasterIdLst>
  <p:sldIdLst>
    <p:sldId id="256" r:id="rId2"/>
    <p:sldId id="258" r:id="rId3"/>
    <p:sldId id="299" r:id="rId4"/>
    <p:sldId id="307" r:id="rId5"/>
    <p:sldId id="308" r:id="rId6"/>
    <p:sldId id="309" r:id="rId7"/>
    <p:sldId id="310" r:id="rId8"/>
    <p:sldId id="311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791" autoAdjust="0"/>
  </p:normalViewPr>
  <p:slideViewPr>
    <p:cSldViewPr>
      <p:cViewPr varScale="1">
        <p:scale>
          <a:sx n="72" d="100"/>
          <a:sy n="72" d="100"/>
        </p:scale>
        <p:origin x="1762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5132" y="2059012"/>
            <a:ext cx="9146751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19" y="2166365"/>
            <a:ext cx="8603674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970315"/>
            <a:ext cx="6858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182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840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764484" y="0"/>
            <a:ext cx="20574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468" y="609600"/>
            <a:ext cx="1801785" cy="5638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609600"/>
            <a:ext cx="5979968" cy="5638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22855"/>
            <a:ext cx="2057397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32102" y="6422855"/>
            <a:ext cx="320975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4787" y="6422855"/>
            <a:ext cx="659819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959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918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5132" y="2059012"/>
            <a:ext cx="9146751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893" y="2208879"/>
            <a:ext cx="78867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0" baseline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4893" y="3984400"/>
            <a:ext cx="78867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8839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797" y="2011680"/>
            <a:ext cx="365760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2011680"/>
            <a:ext cx="365760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505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913470"/>
            <a:ext cx="365760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656566"/>
            <a:ext cx="365760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428" y="1913470"/>
            <a:ext cx="365760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00428" y="2656564"/>
            <a:ext cx="365760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967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305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91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48840"/>
            <a:ext cx="4572000" cy="38404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92568" y="2147487"/>
            <a:ext cx="256032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121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0" y="2211494"/>
            <a:ext cx="4754880" cy="384048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85351" y="2150621"/>
            <a:ext cx="256032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403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62" y="176109"/>
            <a:ext cx="9141714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019" y="284176"/>
            <a:ext cx="777240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019" y="2011680"/>
            <a:ext cx="777240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557" y="6422855"/>
            <a:ext cx="2595043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91000" y="6422855"/>
            <a:ext cx="40606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65139" y="6422855"/>
            <a:ext cx="709698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6040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988840"/>
            <a:ext cx="7128792" cy="2088232"/>
          </a:xfrm>
        </p:spPr>
        <p:txBody>
          <a:bodyPr>
            <a:noAutofit/>
          </a:bodyPr>
          <a:lstStyle/>
          <a:p>
            <a:pPr algn="ctr"/>
            <a:r>
              <a:rPr lang="ru-RU" sz="3500" b="1" dirty="0">
                <a:solidFill>
                  <a:schemeClr val="bg1"/>
                </a:solidFill>
                <a:latin typeface="Arial Black" panose="020B0A04020102020204" pitchFamily="34" charset="0"/>
              </a:rPr>
              <a:t>Лекция-беседа «Профессиональная этика менеджера»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4539107-3C57-4E04-99C5-6D71086EC171}"/>
              </a:ext>
            </a:extLst>
          </p:cNvPr>
          <p:cNvSpPr/>
          <p:nvPr/>
        </p:nvSpPr>
        <p:spPr>
          <a:xfrm>
            <a:off x="5796136" y="4653136"/>
            <a:ext cx="3888433" cy="16557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80000"/>
              </a:lnSpc>
              <a:defRPr/>
            </a:pPr>
            <a:r>
              <a:rPr lang="ru-RU" alt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ВДБМН-24у-БЗ</a:t>
            </a:r>
            <a:r>
              <a:rPr lang="en-AU" alt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alt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ru-RU" alt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Алексеев И.И.</a:t>
            </a:r>
          </a:p>
        </p:txBody>
      </p:sp>
    </p:spTree>
    <p:extLst>
      <p:ext uri="{BB962C8B-B14F-4D97-AF65-F5344CB8AC3E}">
        <p14:creationId xmlns:p14="http://schemas.microsoft.com/office/powerpoint/2010/main" val="2555302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9E37DB77-4B0C-4FFE-9C7A-8D8D632625BA}"/>
              </a:ext>
            </a:extLst>
          </p:cNvPr>
          <p:cNvSpPr/>
          <p:nvPr/>
        </p:nvSpPr>
        <p:spPr>
          <a:xfrm>
            <a:off x="467544" y="1077487"/>
            <a:ext cx="8208912" cy="554461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3254" y="260648"/>
            <a:ext cx="7886700" cy="904344"/>
          </a:xfrm>
        </p:spPr>
        <p:txBody>
          <a:bodyPr>
            <a:normAutofit/>
          </a:bodyPr>
          <a:lstStyle/>
          <a:p>
            <a:pPr algn="ctr"/>
            <a:r>
              <a:rPr lang="ru-RU" sz="4500" b="1" dirty="0">
                <a:ln w="11430"/>
                <a:solidFill>
                  <a:schemeClr val="bg1"/>
                </a:solidFill>
                <a:latin typeface="Arial Black" panose="020B0A04020102020204" pitchFamily="34" charset="0"/>
              </a:rPr>
              <a:t>План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980477"/>
            <a:ext cx="7953411" cy="456479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в профессиональную этику менеджера: понятие и сущность.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Основные принципы профессиональной этики менеджера.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Этические проблемы и дилеммы в работе менеджера.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Методы повышения этики менеджера.</a:t>
            </a:r>
          </a:p>
        </p:txBody>
      </p:sp>
    </p:spTree>
    <p:extLst>
      <p:ext uri="{BB962C8B-B14F-4D97-AF65-F5344CB8AC3E}">
        <p14:creationId xmlns:p14="http://schemas.microsoft.com/office/powerpoint/2010/main" val="3734595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9E37DB77-4B0C-4FFE-9C7A-8D8D632625BA}"/>
              </a:ext>
            </a:extLst>
          </p:cNvPr>
          <p:cNvSpPr/>
          <p:nvPr/>
        </p:nvSpPr>
        <p:spPr>
          <a:xfrm>
            <a:off x="467544" y="1988840"/>
            <a:ext cx="8208912" cy="405537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7108" y="434839"/>
            <a:ext cx="8208913" cy="1110385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профессиональную этику менеджера: понятие и сущность</a:t>
            </a:r>
            <a:endParaRPr lang="ru-RU" sz="3000" b="1" dirty="0">
              <a:ln w="11430"/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439" y="2348880"/>
            <a:ext cx="7712253" cy="2948097"/>
          </a:xfrm>
        </p:spPr>
        <p:txBody>
          <a:bodyPr>
            <a:noAutofit/>
          </a:bodyPr>
          <a:lstStyle/>
          <a:p>
            <a:pPr marL="0" indent="45720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3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Профессиональная этика менеджера </a:t>
            </a:r>
          </a:p>
          <a:p>
            <a:pPr marL="0" indent="45720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комплекс поведенческих правил и норм, которые необходимы для оптимального выполнения профессиональных задач в сфере менеджмента.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800" b="1" u="sng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939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9E37DB77-4B0C-4FFE-9C7A-8D8D632625BA}"/>
              </a:ext>
            </a:extLst>
          </p:cNvPr>
          <p:cNvSpPr/>
          <p:nvPr/>
        </p:nvSpPr>
        <p:spPr>
          <a:xfrm>
            <a:off x="468131" y="1916832"/>
            <a:ext cx="8208912" cy="429961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229" y="521061"/>
            <a:ext cx="8208913" cy="1110385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профессиональную этику менеджера: понятие и сущность</a:t>
            </a:r>
            <a:endParaRPr lang="ru-RU" sz="3000" b="1" dirty="0">
              <a:ln w="11430"/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132856"/>
            <a:ext cx="7712253" cy="3600400"/>
          </a:xfrm>
        </p:spPr>
        <p:txBody>
          <a:bodyPr>
            <a:noAutofit/>
          </a:bodyPr>
          <a:lstStyle/>
          <a:p>
            <a:pPr marL="0" indent="45720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3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Сущность профессиональной этики менеджера </a:t>
            </a:r>
          </a:p>
          <a:p>
            <a:pPr marL="0" indent="45720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заключается в том, что он служит примером для подчинённых, поскольку его этические принципы проецируются на деятельность всего коллектива в целом.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970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9E37DB77-4B0C-4FFE-9C7A-8D8D632625BA}"/>
              </a:ext>
            </a:extLst>
          </p:cNvPr>
          <p:cNvSpPr/>
          <p:nvPr/>
        </p:nvSpPr>
        <p:spPr>
          <a:xfrm>
            <a:off x="243238" y="1916832"/>
            <a:ext cx="8856984" cy="475252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1250" y="408402"/>
            <a:ext cx="8208913" cy="1110385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2 Основные принципы профессиональной этики менеджера</a:t>
            </a:r>
            <a:endParaRPr lang="ru-RU" sz="3000" b="1" dirty="0">
              <a:ln w="11430"/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4706" y="2276872"/>
            <a:ext cx="8640960" cy="2430833"/>
          </a:xfrm>
        </p:spPr>
        <p:txBody>
          <a:bodyPr>
            <a:noAutofit/>
          </a:bodyPr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Верность ценностям и нормам, которые господствуют в организации.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Уважение к подчинённым и искренний интерес к их деятельности, отрицание критики, которая будет уничтожать достоинство подчинённых.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Недопустимость обмана подчинённых, невыполнения обещаний, утаивания важной информации, которая может представлять интерес.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субординации - воздержанность от попыток решения служебных вопросов с вышестоящим руководством, минуя непосредственное начальство.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по отношению к подчинённым преимущественно методов убеждения, применение принуждения только при исчерпании возможностей убеждения.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Нацеленность на гармонизацию деятельности коллектива и организации.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Профессиональная компетентность, постоянное повышение собственной профессиональной квалификации.</a:t>
            </a:r>
          </a:p>
        </p:txBody>
      </p:sp>
    </p:spTree>
    <p:extLst>
      <p:ext uri="{BB962C8B-B14F-4D97-AF65-F5344CB8AC3E}">
        <p14:creationId xmlns:p14="http://schemas.microsoft.com/office/powerpoint/2010/main" val="45170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9E37DB77-4B0C-4FFE-9C7A-8D8D632625BA}"/>
              </a:ext>
            </a:extLst>
          </p:cNvPr>
          <p:cNvSpPr/>
          <p:nvPr/>
        </p:nvSpPr>
        <p:spPr>
          <a:xfrm>
            <a:off x="143508" y="1903018"/>
            <a:ext cx="8856984" cy="479827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08913" cy="1110385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3 Этические проблемы и дилеммы в работе менеджера</a:t>
            </a:r>
            <a:endParaRPr lang="ru-RU" sz="3000" b="1" dirty="0">
              <a:ln w="11430"/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9842" y="1988840"/>
            <a:ext cx="8424936" cy="2430833"/>
          </a:xfrm>
        </p:spPr>
        <p:txBody>
          <a:bodyPr>
            <a:noAutofit/>
          </a:bodyPr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Этические проблемы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работе менеджера возникают, когда руководители принимают решения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достижения личных целей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благо компании, но с негативными последствиями для персонала и окружающей среды.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Самые распространённые этические проблемы: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Личная выгода.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бизнес-связей и корпоративных ресурсов для личной выгоды (например, дорогой служебный автомобиль, перелёты бизнес-классом, помощь родственникам в трудоустройстве).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Ущерб интересов сотрудников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Сокращение персонала, увольнение стареющих малоэффективных сотрудников в интересах экономической выгоды компании.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социального неравенства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Привлечение на работу иммигрантов и персонала из более бедных регионов, сотрудничество с поставщиками из более бедных регионов с более низким ценником на услуги и товары.</a:t>
            </a:r>
          </a:p>
        </p:txBody>
      </p:sp>
    </p:spTree>
    <p:extLst>
      <p:ext uri="{BB962C8B-B14F-4D97-AF65-F5344CB8AC3E}">
        <p14:creationId xmlns:p14="http://schemas.microsoft.com/office/powerpoint/2010/main" val="656014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9E37DB77-4B0C-4FFE-9C7A-8D8D632625BA}"/>
              </a:ext>
            </a:extLst>
          </p:cNvPr>
          <p:cNvSpPr/>
          <p:nvPr/>
        </p:nvSpPr>
        <p:spPr>
          <a:xfrm>
            <a:off x="143508" y="1947516"/>
            <a:ext cx="8856984" cy="479827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08913" cy="1110385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3 Этические проблемы и дилеммы в работе менеджера</a:t>
            </a:r>
            <a:endParaRPr lang="ru-RU" sz="3000" b="1" dirty="0">
              <a:ln w="11430"/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08" y="2132856"/>
            <a:ext cx="8640960" cy="3510953"/>
          </a:xfrm>
        </p:spPr>
        <p:txBody>
          <a:bodyPr>
            <a:noAutofit/>
          </a:bodyPr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Этическая дилемма 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возникает, когда все альтернативные решения или варианты поведения из-за своих потенциально негативно-моральных последствий являются нежелательными. В такой ситуации нет очевидного «правильного» решения, при котором выигрывают все. </a:t>
            </a:r>
            <a:endPara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примеры этических дилемм в работе менеджера: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Этично ли дать взятку, чтобы получить выгодный контракт?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Этично ли позволять своей компании размещать вредные отходы в опасном виде?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Этично ли скрывать информацию, которая может заставить хорошего работника принять решение о перемене места работы?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Этично ли заниматься на рабочем месте личными делами?</a:t>
            </a:r>
          </a:p>
        </p:txBody>
      </p:sp>
    </p:spTree>
    <p:extLst>
      <p:ext uri="{BB962C8B-B14F-4D97-AF65-F5344CB8AC3E}">
        <p14:creationId xmlns:p14="http://schemas.microsoft.com/office/powerpoint/2010/main" val="18924738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9E37DB77-4B0C-4FFE-9C7A-8D8D632625BA}"/>
              </a:ext>
            </a:extLst>
          </p:cNvPr>
          <p:cNvSpPr/>
          <p:nvPr/>
        </p:nvSpPr>
        <p:spPr>
          <a:xfrm>
            <a:off x="0" y="1844825"/>
            <a:ext cx="9072500" cy="489654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3" y="539050"/>
            <a:ext cx="8208913" cy="1110385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4 Методы повышения этики менеджера</a:t>
            </a:r>
            <a:endParaRPr lang="ru-RU" sz="3000" b="1" dirty="0">
              <a:ln w="11430"/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916507"/>
            <a:ext cx="8640960" cy="4320805"/>
          </a:xfrm>
        </p:spPr>
        <p:txBody>
          <a:bodyPr>
            <a:noAutofit/>
          </a:bodyPr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Разработка этических кодексов. 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них описывают систему общих ценностей и этических норм организации, которых обязаны придерживаться работники. Кодексы могут быть разработаны для всей организации в целом или для определённых функциональных блоков.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Создание «карт этики». 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набор этических правил и рекомендаций, которые определяют этический кодекс организации для каждого работника. В картах указывают имя и номер телефона консультанта по этическим вопросам в компании.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Создание комитетов по этике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Такие комитеты занимаются разработкой этических кодексов и контролем за исполнением их требований. В их задачи могут входить, например, разъяснение основных положений этического кодекса, анализ и пересмотр кодексов, поддержка кодекса с помощью системы санкций. </a:t>
            </a:r>
          </a:p>
        </p:txBody>
      </p:sp>
    </p:spTree>
    <p:extLst>
      <p:ext uri="{BB962C8B-B14F-4D97-AF65-F5344CB8AC3E}">
        <p14:creationId xmlns:p14="http://schemas.microsoft.com/office/powerpoint/2010/main" val="23731850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каймление">
  <a:themeElements>
    <a:clrScheme name="Окаймление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Окаймление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каймление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Окаймление</Template>
  <TotalTime>849</TotalTime>
  <Words>549</Words>
  <Application>Microsoft Office PowerPoint</Application>
  <PresentationFormat>Экран (4:3)</PresentationFormat>
  <Paragraphs>38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 Black</vt:lpstr>
      <vt:lpstr>Corbel</vt:lpstr>
      <vt:lpstr>Times New Roman</vt:lpstr>
      <vt:lpstr>Wingdings</vt:lpstr>
      <vt:lpstr>Окаймление</vt:lpstr>
      <vt:lpstr>Лекция-беседа «Профессиональная этика менеджера»</vt:lpstr>
      <vt:lpstr>План</vt:lpstr>
      <vt:lpstr>профессиональную этику менеджера: понятие и сущность</vt:lpstr>
      <vt:lpstr>профессиональную этику менеджера: понятие и сущность</vt:lpstr>
      <vt:lpstr>2 Основные принципы профессиональной этики менеджера</vt:lpstr>
      <vt:lpstr>3 Этические проблемы и дилеммы в работе менеджера</vt:lpstr>
      <vt:lpstr>3 Этические проблемы и дилеммы в работе менеджера</vt:lpstr>
      <vt:lpstr>4 Методы повышения этики менеджера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Правовое регулирование социального обеспечения трудящихся – мигрантов в Российской Федерации</dc:title>
  <dc:creator>A1</dc:creator>
  <cp:lastModifiedBy>admin</cp:lastModifiedBy>
  <cp:revision>135</cp:revision>
  <dcterms:created xsi:type="dcterms:W3CDTF">2019-06-17T14:44:51Z</dcterms:created>
  <dcterms:modified xsi:type="dcterms:W3CDTF">2026-04-16T21:02:02Z</dcterms:modified>
</cp:coreProperties>
</file>